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347" r:id="rId2"/>
    <p:sldId id="278" r:id="rId3"/>
    <p:sldId id="259" r:id="rId4"/>
    <p:sldId id="349" r:id="rId5"/>
    <p:sldId id="350" r:id="rId6"/>
    <p:sldId id="296" r:id="rId7"/>
    <p:sldId id="332" r:id="rId8"/>
    <p:sldId id="342" r:id="rId9"/>
    <p:sldId id="331" r:id="rId10"/>
    <p:sldId id="337" r:id="rId11"/>
    <p:sldId id="356" r:id="rId12"/>
    <p:sldId id="288" r:id="rId13"/>
    <p:sldId id="291" r:id="rId14"/>
    <p:sldId id="358" r:id="rId15"/>
    <p:sldId id="360" r:id="rId16"/>
    <p:sldId id="357" r:id="rId17"/>
    <p:sldId id="303" r:id="rId18"/>
    <p:sldId id="304" r:id="rId19"/>
    <p:sldId id="344" r:id="rId20"/>
    <p:sldId id="335" r:id="rId21"/>
    <p:sldId id="305" r:id="rId22"/>
    <p:sldId id="334" r:id="rId23"/>
    <p:sldId id="309" r:id="rId24"/>
    <p:sldId id="306" r:id="rId25"/>
    <p:sldId id="312" r:id="rId26"/>
    <p:sldId id="338" r:id="rId27"/>
    <p:sldId id="339" r:id="rId28"/>
    <p:sldId id="341" r:id="rId29"/>
    <p:sldId id="301" r:id="rId30"/>
    <p:sldId id="340" r:id="rId31"/>
    <p:sldId id="343" r:id="rId32"/>
    <p:sldId id="326" r:id="rId33"/>
    <p:sldId id="320" r:id="rId34"/>
    <p:sldId id="323" r:id="rId35"/>
    <p:sldId id="322" r:id="rId36"/>
    <p:sldId id="359" r:id="rId37"/>
  </p:sldIdLst>
  <p:sldSz cx="118872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74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00"/>
    <a:srgbClr val="00CC00"/>
    <a:srgbClr val="FF3300"/>
    <a:srgbClr val="A50021"/>
    <a:srgbClr val="6600CC"/>
    <a:srgbClr val="FFCC00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872" autoAdjust="0"/>
  </p:normalViewPr>
  <p:slideViewPr>
    <p:cSldViewPr>
      <p:cViewPr varScale="1">
        <p:scale>
          <a:sx n="77" d="100"/>
          <a:sy n="77" d="100"/>
        </p:scale>
        <p:origin x="468" y="84"/>
      </p:cViewPr>
      <p:guideLst>
        <p:guide orient="horz" pos="2160"/>
        <p:guide pos="374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958FC0FF-0D52-4208-8076-8DDDA07891E5}" type="datetimeFigureOut">
              <a:rPr lang="en-US"/>
              <a:pPr>
                <a:defRPr/>
              </a:pPr>
              <a:t>1/15/2022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685800"/>
            <a:ext cx="59436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23F77FA-CFC0-4D3A-98E9-1C02140089D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9817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57200" y="685800"/>
            <a:ext cx="59436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vi-VN">
              <a:latin typeface="Calibri" panose="020F0502020204030204" pitchFamily="34" charset="0"/>
            </a:endParaRP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72B1FC5-5450-40A9-957B-16C9C9465D63}" type="slidenum">
              <a:rPr lang="en-US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4395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57200" y="685800"/>
            <a:ext cx="59436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vi-VN">
              <a:latin typeface="Calibri" panose="020F0502020204030204" pitchFamily="34" charset="0"/>
            </a:endParaRP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60C15AF-C2C1-4CB4-802F-2E9172115CAC}" type="slidenum">
              <a:rPr lang="en-US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8213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57200" y="685800"/>
            <a:ext cx="59436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vi-VN">
              <a:latin typeface="Calibri" panose="020F0502020204030204" pitchFamily="34" charset="0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6A5AA7E-6432-4649-89D3-7DD9AC5A6AD4}" type="slidenum">
              <a:rPr lang="en-US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2059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Nơi giữ chỗ cho Hình ảnh của Bản chiế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57200" y="685800"/>
            <a:ext cx="59436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ơi giữ chỗ cho Ghi chú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vi-VN">
              <a:latin typeface="Calibri" panose="020F0502020204030204" pitchFamily="34" charset="0"/>
            </a:endParaRPr>
          </a:p>
        </p:txBody>
      </p:sp>
      <p:sp>
        <p:nvSpPr>
          <p:cNvPr id="38916" name="Nơi giữ chỗ cho Số hiệu Bản chiế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E304D2F-087D-4F56-87BF-2336C4919B1F}" type="slidenum">
              <a:rPr lang="en-US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8379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57200" y="685800"/>
            <a:ext cx="59436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vi-VN">
              <a:latin typeface="Calibri" panose="020F0502020204030204" pitchFamily="34" charset="0"/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95E1F15-3519-4484-B67E-0A0A2F0A6B09}" type="slidenum">
              <a:rPr lang="en-US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3015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57200" y="685800"/>
            <a:ext cx="59436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vi-VN">
              <a:latin typeface="Calibri" panose="020F0502020204030204" pitchFamily="34" charset="0"/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2C57CB1-2D11-4D48-8A74-137EAC9F0AE8}" type="slidenum">
              <a:rPr lang="en-US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783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1540" y="2130426"/>
            <a:ext cx="1010412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3080" y="3886200"/>
            <a:ext cx="832104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D32411-9C64-4530-9E0B-7B1C221174F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578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541D18-662E-46BC-AD34-395705EA8D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023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18220" y="274639"/>
            <a:ext cx="267462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74639"/>
            <a:ext cx="782574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FCCAEA-62CD-4421-A704-815547F9D3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599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B323FA-B67B-4CBD-9F29-D868BDB273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648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007" y="4406901"/>
            <a:ext cx="1010412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9007" y="2906713"/>
            <a:ext cx="1010412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F1B900-B1D4-4AE7-A941-37CEA4F690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053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1600201"/>
            <a:ext cx="525018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42660" y="1600201"/>
            <a:ext cx="525018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996010-09C9-4CAE-A1B3-BC0683E9EA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352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1535113"/>
            <a:ext cx="525224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60" y="2174875"/>
            <a:ext cx="525224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38533" y="1535113"/>
            <a:ext cx="525430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38533" y="2174875"/>
            <a:ext cx="525430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2ABAFA-3EC8-4814-8120-34F9299DA2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774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7BAAF8-2A00-4359-A6D1-0302065F78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466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5272D2-DEA2-42D6-9C43-DE75BBFBAEC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595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1" y="273050"/>
            <a:ext cx="391080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7565" y="273051"/>
            <a:ext cx="664527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1" y="1435101"/>
            <a:ext cx="3910807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1837D0-BF8E-4B15-BC11-6219AD4D593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772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9974" y="4800600"/>
            <a:ext cx="713232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29974" y="612775"/>
            <a:ext cx="713232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29974" y="5367338"/>
            <a:ext cx="713232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818B98-D084-499A-90D3-2CB34877E4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0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94360" y="274638"/>
            <a:ext cx="1069848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94360" y="1600201"/>
            <a:ext cx="1069848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94360" y="6245225"/>
            <a:ext cx="277368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61460" y="6245225"/>
            <a:ext cx="376428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19160" y="6245225"/>
            <a:ext cx="277368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66CDA41A-714A-4B69-B499-5874042830E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.vn/imgres?imgurl=http://www.vtc.vn/thumbnail/274~202~/newsimage/thumbnail/vtc_182048_dendau1.jpg.jpg&amp;imgrefurl=http://www.vtc.vn/xahoi/178651/2.htm&amp;usg=__SZ6-CsU9ROsVC170VVSGraYsJTI=&amp;h=202&amp;w=274&amp;sz=7&amp;hl=vi&amp;start=76&amp;tbnid=qkJ-Q37XmK0zeM:&amp;tbnh=83&amp;tbnw=113&amp;prev=/images?q=%C4%91%C3%A8n+d%E1%BA%A7u+ho%E1%BA%A3&amp;start=72&amp;gbv=2&amp;ndsp=18&amp;hl=vi&amp;sa=N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hyperlink" Target="http://images.google.com.vn/imgres?imgurl=http://www.giaothuongnet.vn/info/dntgt_user/upload/sanpham/TLdentoadabg.jpg&amp;imgrefurl=http://www.giaothuongnet.vn/info/modules.php?name=doanhnghiep&amp;op=doanhnghiepdetail&amp;id_dn=205&amp;id_nn=1&amp;usg=__3W54rbPM5fhE9sLhfqGNw9ReLrA=&amp;h=188&amp;w=250&amp;sz=13&amp;hl=vi&amp;start=6&amp;tbnid=btUQMubxJZm8jM:&amp;tbnh=83&amp;tbnw=111&amp;prev=/images?q=%C4%91%C3%A8n+to%E1%BA%A1+%C4%91%C4%83ng&amp;gbv=2&amp;hl=vi&amp;sa=G" TargetMode="External"/><Relationship Id="rId4" Type="http://schemas.openxmlformats.org/officeDocument/2006/relationships/image" Target="../media/image8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11.png"/><Relationship Id="rId5" Type="http://schemas.openxmlformats.org/officeDocument/2006/relationships/audio" Target="../media/audio4.wav"/><Relationship Id="rId4" Type="http://schemas.openxmlformats.org/officeDocument/2006/relationships/audio" Target="../media/audio3.wav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1.png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audio" Target="../media/audio5.wav"/><Relationship Id="rId5" Type="http://schemas.openxmlformats.org/officeDocument/2006/relationships/audio" Target="../media/audio4.wav"/><Relationship Id="rId4" Type="http://schemas.openxmlformats.org/officeDocument/2006/relationships/audio" Target="../media/audio3.wav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2.png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audio" Target="../media/audio5.wav"/><Relationship Id="rId5" Type="http://schemas.openxmlformats.org/officeDocument/2006/relationships/audio" Target="../media/audio4.wav"/><Relationship Id="rId4" Type="http://schemas.openxmlformats.org/officeDocument/2006/relationships/audio" Target="../media/audio3.wav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_Văn_Bản 3"/>
          <p:cNvSpPr txBox="1"/>
          <p:nvPr/>
        </p:nvSpPr>
        <p:spPr>
          <a:xfrm>
            <a:off x="1069468" y="1219200"/>
            <a:ext cx="10087557" cy="7572586"/>
          </a:xfrm>
          <a:prstGeom prst="rect">
            <a:avLst/>
          </a:prstGeom>
          <a:noFill/>
        </p:spPr>
        <p:txBody>
          <a:bodyPr spcFirstLastPara="1" lIns="104760" tIns="52380" rIns="104760" bIns="52380" numCol="1">
            <a:prstTxWarp prst="textArchUp">
              <a:avLst>
                <a:gd name="adj" fmla="val 11329067"/>
              </a:avLst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227" b="1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TẬP ĐỌC 5- TUẦN 19 - TIẾT 1</a:t>
            </a:r>
          </a:p>
        </p:txBody>
      </p:sp>
      <p:pic>
        <p:nvPicPr>
          <p:cNvPr id="7" name="Picture 4" descr="Buombay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V="1">
            <a:off x="469732" y="127001"/>
            <a:ext cx="11729718" cy="807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Buombay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V="1">
            <a:off x="78741" y="5923845"/>
            <a:ext cx="11729718" cy="807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Buombay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 flipV="1">
            <a:off x="-2930016" y="3135758"/>
            <a:ext cx="6604000" cy="586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Buombay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 flipV="1">
            <a:off x="8213217" y="3355891"/>
            <a:ext cx="6604000" cy="586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4" descr="XMASCA~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2849" y="5777089"/>
            <a:ext cx="2529220" cy="1100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6" descr="F:\HINH ANH\HinhDong\Hoa\h1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1069637">
            <a:off x="-78062" y="5578359"/>
            <a:ext cx="1456033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6" descr="F:\HINH ANH\HinhDong\Hoa\h1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020752">
            <a:off x="10521449" y="146875"/>
            <a:ext cx="1456033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" name="Picture 6" descr="F:\HINH ANH\HinhDong\Hoa\h1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6619011">
            <a:off x="10458838" y="5389603"/>
            <a:ext cx="1094553" cy="1759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3" name="Picture 6" descr="F:\HINH ANH\HinhDong\Hoa\h1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164617">
            <a:off x="373267" y="-117551"/>
            <a:ext cx="1093023" cy="1759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4" name="Hộp_Văn_Bản 2"/>
          <p:cNvSpPr txBox="1">
            <a:spLocks noChangeArrowheads="1"/>
          </p:cNvSpPr>
          <p:nvPr/>
        </p:nvSpPr>
        <p:spPr bwMode="auto">
          <a:xfrm>
            <a:off x="97791" y="3074941"/>
            <a:ext cx="11729718" cy="102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760" tIns="52380" rIns="104760" bIns="52380">
            <a:spAutoFit/>
          </a:bodyPr>
          <a:lstStyle/>
          <a:p>
            <a:pPr algn="ctr"/>
            <a:r>
              <a:rPr lang="en-US" sz="6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 công dân số một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85773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Hình Chữ nhật 10"/>
          <p:cNvSpPr>
            <a:spLocks noChangeArrowheads="1"/>
          </p:cNvSpPr>
          <p:nvPr/>
        </p:nvSpPr>
        <p:spPr bwMode="auto">
          <a:xfrm>
            <a:off x="304800" y="457201"/>
            <a:ext cx="11277600" cy="4278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4800" b="1" dirty="0">
                <a:solidFill>
                  <a:srgbClr val="FF0000"/>
                </a:solidFill>
                <a:cs typeface="Arial" panose="020B0604020202020204" pitchFamily="34" charset="0"/>
              </a:rPr>
              <a:t>   </a:t>
            </a:r>
            <a:r>
              <a:rPr lang="en-US" sz="4800" b="1" dirty="0" err="1">
                <a:solidFill>
                  <a:srgbClr val="FF0000"/>
                </a:solidFill>
                <a:cs typeface="Arial" panose="020B0604020202020204" pitchFamily="34" charset="0"/>
              </a:rPr>
              <a:t>Giọng</a:t>
            </a:r>
            <a:r>
              <a:rPr lang="en-US" sz="48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cs typeface="Arial" panose="020B0604020202020204" pitchFamily="34" charset="0"/>
              </a:rPr>
              <a:t>anh</a:t>
            </a:r>
            <a:r>
              <a:rPr lang="en-US" sz="4800" b="1" dirty="0">
                <a:solidFill>
                  <a:srgbClr val="FF0000"/>
                </a:solidFill>
                <a:cs typeface="Arial" panose="020B0604020202020204" pitchFamily="34" charset="0"/>
              </a:rPr>
              <a:t> Lê</a:t>
            </a:r>
          </a:p>
          <a:p>
            <a:pPr algn="just" eaLnBrk="1" hangingPunct="1"/>
            <a:r>
              <a:rPr lang="en-US" sz="4800" b="1" dirty="0">
                <a:cs typeface="Arial" panose="020B0604020202020204" pitchFamily="34" charset="0"/>
              </a:rPr>
              <a:t> 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hởi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thần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                                           </a:t>
            </a:r>
          </a:p>
          <a:p>
            <a:pPr algn="just" eaLnBrk="1" hangingPunct="1"/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*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nhấn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thôi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just" eaLnBrk="1" hangingPunct="1"/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Sài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Gòn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bao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!...          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FA174C9-043A-481A-893B-804A1761D6DC}"/>
              </a:ext>
            </a:extLst>
          </p:cNvPr>
          <p:cNvSpPr txBox="1"/>
          <p:nvPr/>
        </p:nvSpPr>
        <p:spPr>
          <a:xfrm>
            <a:off x="3428282" y="1143000"/>
            <a:ext cx="26677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>
                <a:solidFill>
                  <a:srgbClr val="FF0000"/>
                </a:solidFill>
              </a:rPr>
              <a:t>Giải</a:t>
            </a:r>
            <a:r>
              <a:rPr lang="en-US" sz="3200" dirty="0">
                <a:solidFill>
                  <a:srgbClr val="FF0000"/>
                </a:solidFill>
              </a:rPr>
              <a:t>  </a:t>
            </a:r>
            <a:r>
              <a:rPr lang="en-US" sz="3200" dirty="0" err="1">
                <a:solidFill>
                  <a:srgbClr val="FF0000"/>
                </a:solidFill>
              </a:rPr>
              <a:t>nghĩa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từ</a:t>
            </a:r>
            <a:endParaRPr lang="vi-VN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4773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5"/>
          <p:cNvSpPr>
            <a:spLocks noChangeArrowheads="1"/>
          </p:cNvSpPr>
          <p:nvPr/>
        </p:nvSpPr>
        <p:spPr bwMode="auto">
          <a:xfrm>
            <a:off x="1600201" y="304801"/>
            <a:ext cx="259558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>
                <a:solidFill>
                  <a:srgbClr val="FF3300"/>
                </a:solidFill>
              </a:rPr>
              <a:t>Anh </a:t>
            </a:r>
            <a:r>
              <a:rPr lang="en-US" sz="3600" b="1" dirty="0" err="1">
                <a:solidFill>
                  <a:srgbClr val="FF3300"/>
                </a:solidFill>
              </a:rPr>
              <a:t>Thành</a:t>
            </a:r>
            <a:endParaRPr lang="en-US" sz="3600" b="1" dirty="0">
              <a:solidFill>
                <a:srgbClr val="FF3300"/>
              </a:solidFill>
            </a:endParaRPr>
          </a:p>
        </p:txBody>
      </p:sp>
      <p:pic>
        <p:nvPicPr>
          <p:cNvPr id="8" name="Picture 5" descr="Chu tich Ho Chi Min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524000"/>
            <a:ext cx="40386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 descr="Chu tich Ho Chi Minh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524000"/>
            <a:ext cx="38862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vtc_182048_dendau1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52400"/>
            <a:ext cx="45720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1" descr="TLdentoadabg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581400"/>
            <a:ext cx="45720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762000" y="1166842"/>
            <a:ext cx="419100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4800" b="1" dirty="0" err="1"/>
              <a:t>Đèn</a:t>
            </a:r>
            <a:r>
              <a:rPr lang="en-US" sz="4800" b="1" dirty="0"/>
              <a:t> </a:t>
            </a:r>
            <a:r>
              <a:rPr lang="en-US" sz="4800" b="1" dirty="0" err="1"/>
              <a:t>hoa</a:t>
            </a:r>
            <a:r>
              <a:rPr lang="en-US" sz="4800" b="1" dirty="0"/>
              <a:t> </a:t>
            </a:r>
            <a:r>
              <a:rPr lang="en-US" sz="4800" b="1" dirty="0" err="1"/>
              <a:t>kì</a:t>
            </a:r>
            <a:endParaRPr lang="en-US" sz="4800" b="1" dirty="0"/>
          </a:p>
          <a:p>
            <a:endParaRPr lang="en-US" sz="4800" b="1" dirty="0"/>
          </a:p>
          <a:p>
            <a:endParaRPr lang="en-US" sz="4800" b="1" dirty="0"/>
          </a:p>
          <a:p>
            <a:endParaRPr lang="en-US" sz="4800" b="1" dirty="0"/>
          </a:p>
          <a:p>
            <a:endParaRPr lang="en-US" sz="4800" b="1" dirty="0"/>
          </a:p>
          <a:p>
            <a:r>
              <a:rPr lang="vi-VN" sz="4800" b="1" dirty="0" err="1"/>
              <a:t>Đèn</a:t>
            </a:r>
            <a:r>
              <a:rPr lang="vi-VN" sz="4800" b="1" dirty="0"/>
              <a:t> </a:t>
            </a:r>
            <a:r>
              <a:rPr lang="vi-VN" sz="4800" b="1" dirty="0" err="1"/>
              <a:t>toạ</a:t>
            </a:r>
            <a:r>
              <a:rPr lang="vi-VN" sz="4800" b="1" dirty="0"/>
              <a:t> đăng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704A5F-EC66-4197-AB87-FA7D7365E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BFE23E-0E27-4301-A54C-81AFD8AF39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Phắc</a:t>
            </a:r>
            <a:r>
              <a:rPr lang="en-US" dirty="0"/>
              <a:t> </a:t>
            </a:r>
            <a:r>
              <a:rPr lang="en-US" dirty="0" err="1"/>
              <a:t>tuya</a:t>
            </a:r>
            <a:endParaRPr lang="en-US" dirty="0"/>
          </a:p>
          <a:p>
            <a:r>
              <a:rPr lang="en-US" dirty="0" err="1"/>
              <a:t>Trường</a:t>
            </a:r>
            <a:r>
              <a:rPr lang="en-US" dirty="0"/>
              <a:t> Sa- x</a:t>
            </a:r>
            <a:r>
              <a:rPr lang="vi-VN" dirty="0"/>
              <a:t>ơ</a:t>
            </a:r>
            <a:r>
              <a:rPr lang="en-US" dirty="0"/>
              <a:t>-</a:t>
            </a:r>
            <a:r>
              <a:rPr lang="en-US" dirty="0" err="1"/>
              <a:t>lu</a:t>
            </a:r>
            <a:r>
              <a:rPr lang="en-US" dirty="0"/>
              <a:t> Lô –</a:t>
            </a:r>
            <a:r>
              <a:rPr lang="en-US" dirty="0" err="1"/>
              <a:t>ba</a:t>
            </a:r>
            <a:endParaRPr lang="en-US" dirty="0"/>
          </a:p>
          <a:p>
            <a:r>
              <a:rPr lang="en-US" dirty="0" err="1"/>
              <a:t>Đốc</a:t>
            </a:r>
            <a:r>
              <a:rPr lang="en-US" dirty="0"/>
              <a:t> </a:t>
            </a:r>
            <a:r>
              <a:rPr lang="en-US" dirty="0" err="1"/>
              <a:t>học</a:t>
            </a:r>
            <a:endParaRPr lang="en-US" dirty="0"/>
          </a:p>
          <a:p>
            <a:r>
              <a:rPr lang="en-US" dirty="0" err="1"/>
              <a:t>Nghị</a:t>
            </a:r>
            <a:r>
              <a:rPr lang="en-US" dirty="0"/>
              <a:t> </a:t>
            </a:r>
            <a:r>
              <a:rPr lang="en-US" dirty="0" err="1"/>
              <a:t>định</a:t>
            </a:r>
            <a:endParaRPr lang="en-US" dirty="0"/>
          </a:p>
          <a:p>
            <a:r>
              <a:rPr lang="en-US" dirty="0" err="1"/>
              <a:t>Giám</a:t>
            </a:r>
            <a:r>
              <a:rPr lang="en-US" dirty="0"/>
              <a:t> </a:t>
            </a:r>
            <a:r>
              <a:rPr lang="en-US" dirty="0" err="1"/>
              <a:t>quốc</a:t>
            </a:r>
            <a:endParaRPr lang="en-US" dirty="0"/>
          </a:p>
          <a:p>
            <a:r>
              <a:rPr lang="en-US" dirty="0" err="1"/>
              <a:t>Phú</a:t>
            </a:r>
            <a:r>
              <a:rPr lang="en-US" dirty="0"/>
              <a:t> </a:t>
            </a:r>
            <a:r>
              <a:rPr lang="en-US" dirty="0" err="1"/>
              <a:t>Lãng</a:t>
            </a:r>
            <a:r>
              <a:rPr lang="en-US" dirty="0"/>
              <a:t> Sa</a:t>
            </a:r>
          </a:p>
          <a:p>
            <a:r>
              <a:rPr lang="en-US" dirty="0" err="1"/>
              <a:t>Vào</a:t>
            </a:r>
            <a:r>
              <a:rPr lang="en-US" dirty="0"/>
              <a:t> </a:t>
            </a:r>
            <a:r>
              <a:rPr lang="en-US" dirty="0" err="1"/>
              <a:t>làng</a:t>
            </a:r>
            <a:r>
              <a:rPr lang="en-US" dirty="0"/>
              <a:t> </a:t>
            </a:r>
            <a:r>
              <a:rPr lang="en-US" dirty="0" err="1"/>
              <a:t>Tây</a:t>
            </a:r>
            <a:endParaRPr lang="en-US" dirty="0"/>
          </a:p>
          <a:p>
            <a:r>
              <a:rPr lang="en-US" dirty="0" err="1"/>
              <a:t>Chớp</a:t>
            </a:r>
            <a:r>
              <a:rPr lang="en-US" dirty="0"/>
              <a:t> </a:t>
            </a:r>
            <a:r>
              <a:rPr lang="en-US" dirty="0" err="1"/>
              <a:t>bóng</a:t>
            </a:r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41267676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7A514-302A-4EAB-914B-3BC98D638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CC2B0F-45EA-419F-91E0-63B5617E72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ĐỌC</a:t>
            </a:r>
            <a:endParaRPr lang="vi-VN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55499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5"/>
          <p:cNvSpPr txBox="1">
            <a:spLocks noChangeArrowheads="1"/>
          </p:cNvSpPr>
          <p:nvPr/>
        </p:nvSpPr>
        <p:spPr bwMode="auto">
          <a:xfrm>
            <a:off x="2971800" y="2209801"/>
            <a:ext cx="4343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8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Tìm hiểu bài</a:t>
            </a:r>
          </a:p>
        </p:txBody>
      </p:sp>
    </p:spTree>
    <p:extLst>
      <p:ext uri="{BB962C8B-B14F-4D97-AF65-F5344CB8AC3E}">
        <p14:creationId xmlns:p14="http://schemas.microsoft.com/office/powerpoint/2010/main" val="5144260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228600" y="1600201"/>
            <a:ext cx="113538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5400" b="1">
                <a:solidFill>
                  <a:srgbClr val="FF0000"/>
                </a:solidFill>
                <a:cs typeface="Arial" panose="020B0604020202020204" pitchFamily="34" charset="0"/>
              </a:rPr>
              <a:t>   </a:t>
            </a:r>
            <a:r>
              <a:rPr lang="en-US" sz="5400" b="1" u="sng">
                <a:solidFill>
                  <a:srgbClr val="FF0000"/>
                </a:solidFill>
                <a:cs typeface="Arial" panose="020B0604020202020204" pitchFamily="34" charset="0"/>
              </a:rPr>
              <a:t>Câu 1</a:t>
            </a:r>
            <a:r>
              <a:rPr lang="en-US" sz="5400" b="1">
                <a:solidFill>
                  <a:srgbClr val="FF0000"/>
                </a:solidFill>
                <a:cs typeface="Arial" panose="020B0604020202020204" pitchFamily="34" charset="0"/>
              </a:rPr>
              <a:t>:</a:t>
            </a:r>
            <a:r>
              <a:rPr lang="en-US" sz="540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5400" b="1">
                <a:solidFill>
                  <a:srgbClr val="FF0000"/>
                </a:solidFill>
                <a:cs typeface="Arial" panose="020B0604020202020204" pitchFamily="34" charset="0"/>
              </a:rPr>
              <a:t>Anh Lê giúp anh Thành việc gì ? Kết quả như thế nào?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228600" y="3657600"/>
            <a:ext cx="11465618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540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   </a:t>
            </a:r>
            <a:r>
              <a:rPr lang="en-US" sz="5400" b="1">
                <a:solidFill>
                  <a:srgbClr val="0000FF"/>
                </a:solidFill>
                <a:cs typeface="Arial" pitchFamily="34" charset="0"/>
              </a:rPr>
              <a:t>Anh </a:t>
            </a:r>
            <a:r>
              <a:rPr lang="en-US" sz="5400" b="1" dirty="0" err="1">
                <a:solidFill>
                  <a:srgbClr val="0000FF"/>
                </a:solidFill>
                <a:cs typeface="Arial" pitchFamily="34" charset="0"/>
              </a:rPr>
              <a:t>Lê</a:t>
            </a:r>
            <a:r>
              <a:rPr lang="en-US" sz="5400" b="1" dirty="0">
                <a:solidFill>
                  <a:srgbClr val="0000FF"/>
                </a:solidFill>
                <a:cs typeface="Arial" pitchFamily="34" charset="0"/>
              </a:rPr>
              <a:t> </a:t>
            </a:r>
            <a:r>
              <a:rPr lang="en-US" sz="5400" b="1" dirty="0" err="1">
                <a:solidFill>
                  <a:srgbClr val="0000FF"/>
                </a:solidFill>
                <a:cs typeface="Arial" pitchFamily="34" charset="0"/>
              </a:rPr>
              <a:t>giúp</a:t>
            </a:r>
            <a:r>
              <a:rPr lang="en-US" sz="5400" b="1" dirty="0">
                <a:solidFill>
                  <a:srgbClr val="0000FF"/>
                </a:solidFill>
                <a:cs typeface="Arial" pitchFamily="34" charset="0"/>
              </a:rPr>
              <a:t> </a:t>
            </a:r>
            <a:r>
              <a:rPr lang="en-US" sz="5400" b="1" dirty="0" err="1">
                <a:solidFill>
                  <a:srgbClr val="0000FF"/>
                </a:solidFill>
                <a:cs typeface="Arial" pitchFamily="34" charset="0"/>
              </a:rPr>
              <a:t>anh</a:t>
            </a:r>
            <a:r>
              <a:rPr lang="en-US" sz="5400" b="1" dirty="0">
                <a:solidFill>
                  <a:srgbClr val="0000FF"/>
                </a:solidFill>
                <a:cs typeface="Arial" pitchFamily="34" charset="0"/>
              </a:rPr>
              <a:t> </a:t>
            </a:r>
            <a:r>
              <a:rPr lang="en-US" sz="5400" b="1" dirty="0" err="1">
                <a:solidFill>
                  <a:srgbClr val="0000FF"/>
                </a:solidFill>
                <a:cs typeface="Arial" pitchFamily="34" charset="0"/>
              </a:rPr>
              <a:t>Thành</a:t>
            </a:r>
            <a:r>
              <a:rPr lang="en-US" sz="5400" b="1" dirty="0">
                <a:solidFill>
                  <a:srgbClr val="0000FF"/>
                </a:solidFill>
                <a:cs typeface="Arial" pitchFamily="34" charset="0"/>
              </a:rPr>
              <a:t> </a:t>
            </a:r>
            <a:r>
              <a:rPr lang="en-US" sz="5400" b="1" dirty="0" err="1">
                <a:solidFill>
                  <a:srgbClr val="0000FF"/>
                </a:solidFill>
                <a:cs typeface="Arial" pitchFamily="34" charset="0"/>
              </a:rPr>
              <a:t>tìm</a:t>
            </a:r>
            <a:r>
              <a:rPr lang="en-US" sz="5400" b="1" dirty="0">
                <a:solidFill>
                  <a:srgbClr val="0000FF"/>
                </a:solidFill>
                <a:cs typeface="Arial" pitchFamily="34" charset="0"/>
              </a:rPr>
              <a:t> </a:t>
            </a:r>
            <a:r>
              <a:rPr lang="en-US" sz="5400" b="1" dirty="0" err="1">
                <a:solidFill>
                  <a:srgbClr val="0000FF"/>
                </a:solidFill>
                <a:cs typeface="Arial" pitchFamily="34" charset="0"/>
              </a:rPr>
              <a:t>việc</a:t>
            </a:r>
            <a:r>
              <a:rPr lang="en-US" sz="5400" b="1" dirty="0">
                <a:solidFill>
                  <a:srgbClr val="0000FF"/>
                </a:solidFill>
                <a:cs typeface="Arial" pitchFamily="34" charset="0"/>
              </a:rPr>
              <a:t> </a:t>
            </a:r>
            <a:r>
              <a:rPr lang="en-US" sz="5400" b="1" dirty="0" err="1">
                <a:solidFill>
                  <a:srgbClr val="0000FF"/>
                </a:solidFill>
                <a:cs typeface="Arial" pitchFamily="34" charset="0"/>
              </a:rPr>
              <a:t>làm</a:t>
            </a:r>
            <a:r>
              <a:rPr lang="en-US" sz="5400" b="1" dirty="0">
                <a:solidFill>
                  <a:srgbClr val="0000FF"/>
                </a:solidFill>
                <a:cs typeface="Arial" pitchFamily="34" charset="0"/>
              </a:rPr>
              <a:t> ở </a:t>
            </a:r>
            <a:r>
              <a:rPr lang="en-US" sz="5400" b="1" dirty="0" err="1">
                <a:solidFill>
                  <a:srgbClr val="0000FF"/>
                </a:solidFill>
                <a:cs typeface="Arial" pitchFamily="34" charset="0"/>
              </a:rPr>
              <a:t>Sài</a:t>
            </a:r>
            <a:r>
              <a:rPr lang="en-US" sz="5400" b="1" dirty="0">
                <a:solidFill>
                  <a:srgbClr val="0000FF"/>
                </a:solidFill>
                <a:cs typeface="Arial" pitchFamily="34" charset="0"/>
              </a:rPr>
              <a:t> </a:t>
            </a:r>
            <a:r>
              <a:rPr lang="en-US" sz="5400" b="1" dirty="0" err="1">
                <a:solidFill>
                  <a:srgbClr val="0000FF"/>
                </a:solidFill>
                <a:cs typeface="Arial" pitchFamily="34" charset="0"/>
              </a:rPr>
              <a:t>Gòn</a:t>
            </a:r>
            <a:r>
              <a:rPr lang="en-US" sz="5400" b="1" dirty="0">
                <a:solidFill>
                  <a:srgbClr val="0000FF"/>
                </a:solidFill>
                <a:cs typeface="Arial" pitchFamily="34" charset="0"/>
              </a:rPr>
              <a:t> </a:t>
            </a:r>
            <a:r>
              <a:rPr lang="en-US" sz="5400" b="1" dirty="0" err="1">
                <a:solidFill>
                  <a:srgbClr val="0000FF"/>
                </a:solidFill>
                <a:cs typeface="Arial" pitchFamily="34" charset="0"/>
              </a:rPr>
              <a:t>và</a:t>
            </a:r>
            <a:r>
              <a:rPr lang="en-US" sz="5400" b="1" dirty="0">
                <a:solidFill>
                  <a:srgbClr val="0000FF"/>
                </a:solidFill>
                <a:cs typeface="Arial" pitchFamily="34" charset="0"/>
              </a:rPr>
              <a:t> </a:t>
            </a:r>
            <a:r>
              <a:rPr lang="en-US" sz="5400" b="1" dirty="0" err="1">
                <a:solidFill>
                  <a:srgbClr val="0000FF"/>
                </a:solidFill>
                <a:cs typeface="Arial" pitchFamily="34" charset="0"/>
              </a:rPr>
              <a:t>anh</a:t>
            </a:r>
            <a:r>
              <a:rPr lang="en-US" sz="5400" b="1" dirty="0">
                <a:solidFill>
                  <a:srgbClr val="0000FF"/>
                </a:solidFill>
                <a:cs typeface="Arial" pitchFamily="34" charset="0"/>
              </a:rPr>
              <a:t> </a:t>
            </a:r>
            <a:r>
              <a:rPr lang="en-US" sz="5400" b="1" dirty="0" err="1">
                <a:solidFill>
                  <a:srgbClr val="0000FF"/>
                </a:solidFill>
                <a:cs typeface="Arial" pitchFamily="34" charset="0"/>
              </a:rPr>
              <a:t>đã</a:t>
            </a:r>
            <a:r>
              <a:rPr lang="en-US" sz="5400" b="1" dirty="0">
                <a:solidFill>
                  <a:srgbClr val="0000FF"/>
                </a:solidFill>
                <a:cs typeface="Arial" pitchFamily="34" charset="0"/>
              </a:rPr>
              <a:t> </a:t>
            </a:r>
            <a:r>
              <a:rPr lang="en-US" sz="5400" b="1" dirty="0" err="1">
                <a:solidFill>
                  <a:srgbClr val="0000FF"/>
                </a:solidFill>
                <a:cs typeface="Arial" pitchFamily="34" charset="0"/>
              </a:rPr>
              <a:t>tìm</a:t>
            </a:r>
            <a:r>
              <a:rPr lang="en-US" sz="5400" b="1" dirty="0">
                <a:solidFill>
                  <a:srgbClr val="0000FF"/>
                </a:solidFill>
                <a:cs typeface="Arial" pitchFamily="34" charset="0"/>
              </a:rPr>
              <a:t> </a:t>
            </a:r>
            <a:r>
              <a:rPr lang="en-US" sz="5400" b="1" dirty="0" err="1">
                <a:solidFill>
                  <a:srgbClr val="0000FF"/>
                </a:solidFill>
                <a:cs typeface="Arial" pitchFamily="34" charset="0"/>
              </a:rPr>
              <a:t>được</a:t>
            </a:r>
            <a:r>
              <a:rPr lang="en-US" sz="5400" b="1" dirty="0">
                <a:solidFill>
                  <a:srgbClr val="0000FF"/>
                </a:solidFill>
                <a:cs typeface="Arial" pitchFamily="34" charset="0"/>
              </a:rPr>
              <a:t> </a:t>
            </a:r>
            <a:r>
              <a:rPr lang="en-US" sz="5400" b="1" dirty="0" err="1">
                <a:solidFill>
                  <a:srgbClr val="0000FF"/>
                </a:solidFill>
                <a:cs typeface="Arial" pitchFamily="34" charset="0"/>
              </a:rPr>
              <a:t>việc</a:t>
            </a:r>
            <a:r>
              <a:rPr lang="en-US" sz="5400" b="1" dirty="0">
                <a:solidFill>
                  <a:srgbClr val="0000FF"/>
                </a:solidFill>
                <a:cs typeface="Arial" pitchFamily="34" charset="0"/>
              </a:rPr>
              <a:t> </a:t>
            </a:r>
            <a:r>
              <a:rPr lang="en-US" sz="5400" b="1" dirty="0" err="1">
                <a:solidFill>
                  <a:srgbClr val="0000FF"/>
                </a:solidFill>
                <a:cs typeface="Arial" pitchFamily="34" charset="0"/>
              </a:rPr>
              <a:t>cho</a:t>
            </a:r>
            <a:r>
              <a:rPr lang="en-US" sz="5400" b="1" dirty="0">
                <a:solidFill>
                  <a:srgbClr val="0000FF"/>
                </a:solidFill>
                <a:cs typeface="Arial" pitchFamily="34" charset="0"/>
              </a:rPr>
              <a:t> </a:t>
            </a:r>
            <a:r>
              <a:rPr lang="en-US" sz="5400" b="1" dirty="0" err="1">
                <a:solidFill>
                  <a:srgbClr val="0000FF"/>
                </a:solidFill>
                <a:cs typeface="Arial" pitchFamily="34" charset="0"/>
              </a:rPr>
              <a:t>anh</a:t>
            </a:r>
            <a:r>
              <a:rPr lang="en-US" sz="5400" b="1" dirty="0">
                <a:solidFill>
                  <a:srgbClr val="0000FF"/>
                </a:solidFill>
                <a:cs typeface="Arial" pitchFamily="34" charset="0"/>
              </a:rPr>
              <a:t> </a:t>
            </a:r>
            <a:r>
              <a:rPr lang="en-US" sz="5400" b="1" dirty="0" err="1">
                <a:solidFill>
                  <a:srgbClr val="0000FF"/>
                </a:solidFill>
                <a:cs typeface="Arial" pitchFamily="34" charset="0"/>
              </a:rPr>
              <a:t>Thành</a:t>
            </a:r>
            <a:r>
              <a:rPr lang="en-US" sz="5400" b="1" dirty="0">
                <a:solidFill>
                  <a:srgbClr val="0000FF"/>
                </a:solidFill>
                <a:cs typeface="Arial" pitchFamily="34" charset="0"/>
              </a:rPr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12767" y="685800"/>
            <a:ext cx="639941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5400" b="1" dirty="0">
                <a:cs typeface="Arial" pitchFamily="34" charset="0"/>
              </a:rPr>
              <a:t> </a:t>
            </a:r>
            <a:r>
              <a:rPr lang="en-US" sz="5400" b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*</a:t>
            </a:r>
            <a:r>
              <a:rPr lang="en-US" sz="5400" b="1">
                <a:cs typeface="Arial" pitchFamily="34" charset="0"/>
              </a:rPr>
              <a:t> </a:t>
            </a:r>
            <a:r>
              <a:rPr lang="en-US" sz="5400" b="1" u="sng">
                <a:cs typeface="Arial" pitchFamily="34" charset="0"/>
              </a:rPr>
              <a:t>Tìm hiểu bài.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247650" y="1950661"/>
            <a:ext cx="1155164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4800" b="1" dirty="0">
                <a:solidFill>
                  <a:srgbClr val="002060"/>
                </a:solidFill>
                <a:cs typeface="Arial" panose="020B0604020202020204" pitchFamily="34" charset="0"/>
              </a:rPr>
              <a:t>    </a:t>
            </a:r>
            <a:r>
              <a:rPr lang="en-US" sz="4800" b="1" dirty="0" err="1">
                <a:solidFill>
                  <a:srgbClr val="002060"/>
                </a:solidFill>
                <a:cs typeface="Arial" panose="020B0604020202020204" pitchFamily="34" charset="0"/>
              </a:rPr>
              <a:t>Chúng</a:t>
            </a:r>
            <a:r>
              <a:rPr lang="en-US" sz="4800" b="1" dirty="0">
                <a:solidFill>
                  <a:srgbClr val="002060"/>
                </a:solidFill>
                <a:cs typeface="Arial" panose="020B0604020202020204" pitchFamily="34" charset="0"/>
              </a:rPr>
              <a:t> ta </a:t>
            </a:r>
            <a:r>
              <a:rPr lang="en-US" sz="4800" b="1" dirty="0" err="1">
                <a:solidFill>
                  <a:srgbClr val="002060"/>
                </a:solidFill>
                <a:cs typeface="Arial" panose="020B0604020202020204" pitchFamily="34" charset="0"/>
              </a:rPr>
              <a:t>là</a:t>
            </a:r>
            <a:r>
              <a:rPr lang="en-US" sz="48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cs typeface="Arial" panose="020B0604020202020204" pitchFamily="34" charset="0"/>
              </a:rPr>
              <a:t>đồng</a:t>
            </a:r>
            <a:r>
              <a:rPr lang="en-US" sz="48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cs typeface="Arial" panose="020B0604020202020204" pitchFamily="34" charset="0"/>
              </a:rPr>
              <a:t>bào</a:t>
            </a:r>
            <a:r>
              <a:rPr lang="en-US" sz="4800" b="1" dirty="0">
                <a:solidFill>
                  <a:srgbClr val="002060"/>
                </a:solidFill>
                <a:cs typeface="Arial" panose="020B0604020202020204" pitchFamily="34" charset="0"/>
              </a:rPr>
              <a:t>. </a:t>
            </a:r>
            <a:r>
              <a:rPr lang="en-US" sz="4800" b="1" dirty="0" err="1">
                <a:solidFill>
                  <a:srgbClr val="002060"/>
                </a:solidFill>
                <a:cs typeface="Arial" panose="020B0604020202020204" pitchFamily="34" charset="0"/>
              </a:rPr>
              <a:t>Cùng</a:t>
            </a:r>
            <a:r>
              <a:rPr lang="en-US" sz="48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cs typeface="Arial" panose="020B0604020202020204" pitchFamily="34" charset="0"/>
              </a:rPr>
              <a:t>máu</a:t>
            </a:r>
            <a:r>
              <a:rPr lang="en-US" sz="48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cs typeface="Arial" panose="020B0604020202020204" pitchFamily="34" charset="0"/>
              </a:rPr>
              <a:t>đỏ</a:t>
            </a:r>
            <a:r>
              <a:rPr lang="en-US" sz="4800" b="1" dirty="0">
                <a:solidFill>
                  <a:srgbClr val="002060"/>
                </a:solidFill>
                <a:cs typeface="Arial" panose="020B0604020202020204" pitchFamily="34" charset="0"/>
              </a:rPr>
              <a:t> da </a:t>
            </a:r>
            <a:r>
              <a:rPr lang="en-US" sz="4800" b="1" dirty="0" err="1">
                <a:solidFill>
                  <a:srgbClr val="002060"/>
                </a:solidFill>
                <a:cs typeface="Arial" panose="020B0604020202020204" pitchFamily="34" charset="0"/>
              </a:rPr>
              <a:t>vàng</a:t>
            </a:r>
            <a:r>
              <a:rPr lang="en-US" sz="48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cs typeface="Arial" panose="020B0604020202020204" pitchFamily="34" charset="0"/>
              </a:rPr>
              <a:t>với</a:t>
            </a:r>
            <a:r>
              <a:rPr lang="en-US" sz="48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cs typeface="Arial" panose="020B0604020202020204" pitchFamily="34" charset="0"/>
              </a:rPr>
              <a:t>nhau</a:t>
            </a:r>
            <a:r>
              <a:rPr lang="en-US" sz="4800" b="1" dirty="0">
                <a:solidFill>
                  <a:srgbClr val="002060"/>
                </a:solidFill>
                <a:cs typeface="Arial" panose="020B0604020202020204" pitchFamily="34" charset="0"/>
              </a:rPr>
              <a:t>. </a:t>
            </a:r>
          </a:p>
          <a:p>
            <a:pPr eaLnBrk="1" hangingPunct="1"/>
            <a:r>
              <a:rPr lang="en-US" sz="4800" b="1" dirty="0" err="1">
                <a:solidFill>
                  <a:srgbClr val="002060"/>
                </a:solidFill>
                <a:cs typeface="Arial" panose="020B0604020202020204" pitchFamily="34" charset="0"/>
              </a:rPr>
              <a:t>Nhưng</a:t>
            </a:r>
            <a:r>
              <a:rPr lang="en-US" sz="4800" b="1" dirty="0">
                <a:solidFill>
                  <a:srgbClr val="002060"/>
                </a:solidFill>
                <a:cs typeface="Arial" panose="020B0604020202020204" pitchFamily="34" charset="0"/>
              </a:rPr>
              <a:t>...</a:t>
            </a:r>
            <a:r>
              <a:rPr lang="en-US" sz="4800" b="1" dirty="0" err="1">
                <a:solidFill>
                  <a:srgbClr val="002060"/>
                </a:solidFill>
                <a:cs typeface="Arial" panose="020B0604020202020204" pitchFamily="34" charset="0"/>
              </a:rPr>
              <a:t>anh</a:t>
            </a:r>
            <a:r>
              <a:rPr lang="en-US" sz="48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cs typeface="Arial" panose="020B0604020202020204" pitchFamily="34" charset="0"/>
              </a:rPr>
              <a:t>có</a:t>
            </a:r>
            <a:r>
              <a:rPr lang="en-US" sz="48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cs typeface="Arial" panose="020B0604020202020204" pitchFamily="34" charset="0"/>
              </a:rPr>
              <a:t>khi</a:t>
            </a:r>
            <a:r>
              <a:rPr lang="en-US" sz="48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cs typeface="Arial" panose="020B0604020202020204" pitchFamily="34" charset="0"/>
              </a:rPr>
              <a:t>nào</a:t>
            </a:r>
            <a:r>
              <a:rPr lang="en-US" sz="48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cs typeface="Arial" panose="020B0604020202020204" pitchFamily="34" charset="0"/>
              </a:rPr>
              <a:t>nghĩ</a:t>
            </a:r>
            <a:r>
              <a:rPr lang="en-US" sz="48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cs typeface="Arial" panose="020B0604020202020204" pitchFamily="34" charset="0"/>
              </a:rPr>
              <a:t>đến</a:t>
            </a:r>
            <a:r>
              <a:rPr lang="en-US" sz="48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cs typeface="Arial" panose="020B0604020202020204" pitchFamily="34" charset="0"/>
              </a:rPr>
              <a:t>đồng</a:t>
            </a:r>
            <a:r>
              <a:rPr lang="en-US" sz="48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cs typeface="Arial" panose="020B0604020202020204" pitchFamily="34" charset="0"/>
              </a:rPr>
              <a:t>bào</a:t>
            </a:r>
            <a:r>
              <a:rPr lang="en-US" sz="48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cs typeface="Arial" panose="020B0604020202020204" pitchFamily="34" charset="0"/>
              </a:rPr>
              <a:t>không</a:t>
            </a:r>
            <a:r>
              <a:rPr lang="en-US" sz="4800" b="1" dirty="0">
                <a:solidFill>
                  <a:srgbClr val="002060"/>
                </a:solidFill>
                <a:cs typeface="Arial" panose="020B0604020202020204" pitchFamily="34" charset="0"/>
              </a:rPr>
              <a:t> ?</a:t>
            </a:r>
          </a:p>
          <a:p>
            <a:pPr eaLnBrk="1" hangingPunct="1"/>
            <a:r>
              <a:rPr lang="en-US" sz="4800" b="1" dirty="0">
                <a:solidFill>
                  <a:srgbClr val="002060"/>
                </a:solidFill>
                <a:cs typeface="Arial" panose="020B0604020202020204" pitchFamily="34" charset="0"/>
              </a:rPr>
              <a:t>   </a:t>
            </a:r>
            <a:r>
              <a:rPr lang="en-US" sz="4800" b="1" dirty="0" err="1">
                <a:solidFill>
                  <a:srgbClr val="002060"/>
                </a:solidFill>
                <a:cs typeface="Arial" panose="020B0604020202020204" pitchFamily="34" charset="0"/>
              </a:rPr>
              <a:t>Vì</a:t>
            </a:r>
            <a:r>
              <a:rPr lang="en-US" sz="48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cs typeface="Arial" panose="020B0604020202020204" pitchFamily="34" charset="0"/>
              </a:rPr>
              <a:t>anh</a:t>
            </a:r>
            <a:r>
              <a:rPr lang="en-US" sz="48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cs typeface="Arial" panose="020B0604020202020204" pitchFamily="34" charset="0"/>
              </a:rPr>
              <a:t>với</a:t>
            </a:r>
            <a:r>
              <a:rPr lang="en-US" sz="48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cs typeface="Arial" panose="020B0604020202020204" pitchFamily="34" charset="0"/>
              </a:rPr>
              <a:t>tôi</a:t>
            </a:r>
            <a:r>
              <a:rPr lang="en-US" sz="4800" b="1" dirty="0">
                <a:solidFill>
                  <a:srgbClr val="002060"/>
                </a:solidFill>
                <a:cs typeface="Arial" panose="020B0604020202020204" pitchFamily="34" charset="0"/>
              </a:rPr>
              <a:t>...</a:t>
            </a:r>
            <a:r>
              <a:rPr lang="en-US" sz="4800" b="1" dirty="0" err="1">
                <a:solidFill>
                  <a:srgbClr val="002060"/>
                </a:solidFill>
                <a:cs typeface="Arial" panose="020B0604020202020204" pitchFamily="34" charset="0"/>
              </a:rPr>
              <a:t>chúng</a:t>
            </a:r>
            <a:r>
              <a:rPr lang="en-US" sz="4800" b="1" dirty="0">
                <a:solidFill>
                  <a:srgbClr val="002060"/>
                </a:solidFill>
                <a:cs typeface="Arial" panose="020B0604020202020204" pitchFamily="34" charset="0"/>
              </a:rPr>
              <a:t> ta </a:t>
            </a:r>
            <a:r>
              <a:rPr lang="en-US" sz="4800" b="1" dirty="0" err="1">
                <a:solidFill>
                  <a:srgbClr val="002060"/>
                </a:solidFill>
                <a:cs typeface="Arial" panose="020B0604020202020204" pitchFamily="34" charset="0"/>
              </a:rPr>
              <a:t>là</a:t>
            </a:r>
            <a:r>
              <a:rPr lang="en-US" sz="48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cs typeface="Arial" panose="020B0604020202020204" pitchFamily="34" charset="0"/>
              </a:rPr>
              <a:t>công</a:t>
            </a:r>
            <a:r>
              <a:rPr lang="en-US" sz="48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cs typeface="Arial" panose="020B0604020202020204" pitchFamily="34" charset="0"/>
              </a:rPr>
              <a:t>dân</a:t>
            </a:r>
            <a:r>
              <a:rPr lang="en-US" sz="48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cs typeface="Arial" panose="020B0604020202020204" pitchFamily="34" charset="0"/>
              </a:rPr>
              <a:t>nước</a:t>
            </a:r>
            <a:r>
              <a:rPr lang="en-US" sz="48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cs typeface="Arial" panose="020B0604020202020204" pitchFamily="34" charset="0"/>
              </a:rPr>
              <a:t>Việt</a:t>
            </a:r>
            <a:r>
              <a:rPr lang="en-US" sz="4800" b="1" dirty="0">
                <a:solidFill>
                  <a:srgbClr val="002060"/>
                </a:solidFill>
                <a:cs typeface="Arial" panose="020B0604020202020204" pitchFamily="34" charset="0"/>
              </a:rPr>
              <a:t>..</a:t>
            </a:r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228600" y="381001"/>
            <a:ext cx="112014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4800" b="1">
                <a:solidFill>
                  <a:srgbClr val="FF0000"/>
                </a:solidFill>
                <a:cs typeface="Arial" panose="020B0604020202020204" pitchFamily="34" charset="0"/>
              </a:rPr>
              <a:t>    </a:t>
            </a:r>
            <a:r>
              <a:rPr lang="en-US" sz="4800" b="1" u="sng">
                <a:solidFill>
                  <a:srgbClr val="FF0000"/>
                </a:solidFill>
                <a:cs typeface="Arial" panose="020B0604020202020204" pitchFamily="34" charset="0"/>
              </a:rPr>
              <a:t>Câu 2 </a:t>
            </a:r>
            <a:r>
              <a:rPr lang="en-US" sz="4800" b="1">
                <a:solidFill>
                  <a:srgbClr val="FF0000"/>
                </a:solidFill>
                <a:cs typeface="Arial" panose="020B0604020202020204" pitchFamily="34" charset="0"/>
              </a:rPr>
              <a:t>:  Tìm những câu nói của anh Thành.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192947" y="3124201"/>
            <a:ext cx="11389453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5400" b="1" dirty="0">
                <a:solidFill>
                  <a:srgbClr val="FF0000"/>
                </a:solidFill>
                <a:cs typeface="Arial" panose="020B0604020202020204" pitchFamily="34" charset="0"/>
              </a:rPr>
              <a:t>     </a:t>
            </a:r>
            <a:r>
              <a:rPr lang="en-US" sz="5400" b="1" dirty="0" err="1">
                <a:solidFill>
                  <a:srgbClr val="0000FF"/>
                </a:solidFill>
                <a:cs typeface="Arial" panose="020B0604020202020204" pitchFamily="34" charset="0"/>
              </a:rPr>
              <a:t>Những</a:t>
            </a:r>
            <a:r>
              <a:rPr lang="en-US" sz="5400" b="1" dirty="0">
                <a:solidFill>
                  <a:srgbClr val="0000FF"/>
                </a:solidFill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00FF"/>
                </a:solidFill>
                <a:cs typeface="Arial" panose="020B0604020202020204" pitchFamily="34" charset="0"/>
              </a:rPr>
              <a:t>câu</a:t>
            </a:r>
            <a:r>
              <a:rPr lang="en-US" sz="5400" b="1" dirty="0">
                <a:solidFill>
                  <a:srgbClr val="0000FF"/>
                </a:solidFill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00FF"/>
                </a:solidFill>
                <a:cs typeface="Arial" panose="020B0604020202020204" pitchFamily="34" charset="0"/>
              </a:rPr>
              <a:t>nói</a:t>
            </a:r>
            <a:r>
              <a:rPr lang="en-US" sz="5400" b="1" dirty="0">
                <a:solidFill>
                  <a:srgbClr val="0000FF"/>
                </a:solidFill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00FF"/>
                </a:solidFill>
                <a:cs typeface="Arial" panose="020B0604020202020204" pitchFamily="34" charset="0"/>
              </a:rPr>
              <a:t>ấy</a:t>
            </a:r>
            <a:r>
              <a:rPr lang="en-US" sz="5400" b="1" dirty="0">
                <a:solidFill>
                  <a:srgbClr val="0000FF"/>
                </a:solidFill>
                <a:cs typeface="Arial" panose="020B0604020202020204" pitchFamily="34" charset="0"/>
              </a:rPr>
              <a:t>, </a:t>
            </a:r>
            <a:r>
              <a:rPr lang="en-US" sz="5400" b="1" dirty="0" err="1">
                <a:solidFill>
                  <a:srgbClr val="0000FF"/>
                </a:solidFill>
                <a:cs typeface="Arial" panose="020B0604020202020204" pitchFamily="34" charset="0"/>
              </a:rPr>
              <a:t>thể</a:t>
            </a:r>
            <a:r>
              <a:rPr lang="en-US" sz="5400" b="1" dirty="0">
                <a:solidFill>
                  <a:srgbClr val="0000FF"/>
                </a:solidFill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00FF"/>
                </a:solidFill>
                <a:cs typeface="Arial" panose="020B0604020202020204" pitchFamily="34" charset="0"/>
              </a:rPr>
              <a:t>hiện</a:t>
            </a:r>
            <a:r>
              <a:rPr lang="en-US" sz="5400" b="1" dirty="0">
                <a:solidFill>
                  <a:srgbClr val="0000FF"/>
                </a:solidFill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00FF"/>
                </a:solidFill>
                <a:cs typeface="Arial" panose="020B0604020202020204" pitchFamily="34" charset="0"/>
              </a:rPr>
              <a:t>sự</a:t>
            </a:r>
            <a:r>
              <a:rPr lang="en-US" sz="5400" b="1" dirty="0">
                <a:solidFill>
                  <a:srgbClr val="0000FF"/>
                </a:solidFill>
                <a:cs typeface="Arial" panose="020B0604020202020204" pitchFamily="34" charset="0"/>
              </a:rPr>
              <a:t> lo </a:t>
            </a:r>
            <a:r>
              <a:rPr lang="en-US" sz="5400" b="1" dirty="0" err="1">
                <a:solidFill>
                  <a:srgbClr val="0000FF"/>
                </a:solidFill>
                <a:cs typeface="Arial" panose="020B0604020202020204" pitchFamily="34" charset="0"/>
              </a:rPr>
              <a:t>lắng</a:t>
            </a:r>
            <a:r>
              <a:rPr lang="en-US" sz="5400" b="1" dirty="0">
                <a:solidFill>
                  <a:srgbClr val="0000FF"/>
                </a:solidFill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00FF"/>
                </a:solidFill>
                <a:cs typeface="Arial" panose="020B0604020202020204" pitchFamily="34" charset="0"/>
              </a:rPr>
              <a:t>của</a:t>
            </a:r>
            <a:r>
              <a:rPr lang="en-US" sz="5400" b="1" dirty="0">
                <a:solidFill>
                  <a:srgbClr val="0000FF"/>
                </a:solidFill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00FF"/>
                </a:solidFill>
                <a:cs typeface="Arial" panose="020B0604020202020204" pitchFamily="34" charset="0"/>
              </a:rPr>
              <a:t>anh</a:t>
            </a:r>
            <a:r>
              <a:rPr lang="en-US" sz="5400" b="1" dirty="0">
                <a:solidFill>
                  <a:srgbClr val="0000FF"/>
                </a:solidFill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00FF"/>
                </a:solidFill>
                <a:cs typeface="Arial" panose="020B0604020202020204" pitchFamily="34" charset="0"/>
              </a:rPr>
              <a:t>Thành</a:t>
            </a:r>
            <a:r>
              <a:rPr lang="en-US" sz="5400" b="1" dirty="0">
                <a:solidFill>
                  <a:srgbClr val="0000FF"/>
                </a:solidFill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00FF"/>
                </a:solidFill>
                <a:cs typeface="Arial" panose="020B0604020202020204" pitchFamily="34" charset="0"/>
              </a:rPr>
              <a:t>về</a:t>
            </a:r>
            <a:r>
              <a:rPr lang="en-US" sz="5400" b="1" dirty="0">
                <a:solidFill>
                  <a:srgbClr val="0000FF"/>
                </a:solidFill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00FF"/>
                </a:solidFill>
                <a:cs typeface="Arial" panose="020B0604020202020204" pitchFamily="34" charset="0"/>
              </a:rPr>
              <a:t>dân</a:t>
            </a:r>
            <a:r>
              <a:rPr lang="en-US" sz="5400" b="1" dirty="0">
                <a:solidFill>
                  <a:srgbClr val="0000FF"/>
                </a:solidFill>
                <a:cs typeface="Arial" panose="020B0604020202020204" pitchFamily="34" charset="0"/>
              </a:rPr>
              <a:t>, </a:t>
            </a:r>
            <a:r>
              <a:rPr lang="en-US" sz="5400" b="1" dirty="0" err="1">
                <a:solidFill>
                  <a:srgbClr val="0000FF"/>
                </a:solidFill>
                <a:cs typeface="Arial" panose="020B0604020202020204" pitchFamily="34" charset="0"/>
              </a:rPr>
              <a:t>về</a:t>
            </a:r>
            <a:r>
              <a:rPr lang="en-US" sz="5400" b="1" dirty="0">
                <a:solidFill>
                  <a:srgbClr val="0000FF"/>
                </a:solidFill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00FF"/>
                </a:solidFill>
                <a:cs typeface="Arial" panose="020B0604020202020204" pitchFamily="34" charset="0"/>
              </a:rPr>
              <a:t>nước</a:t>
            </a:r>
            <a:r>
              <a:rPr lang="en-US" sz="5400" b="1" dirty="0">
                <a:solidFill>
                  <a:srgbClr val="0000FF"/>
                </a:solidFill>
                <a:cs typeface="Arial" panose="020B0604020202020204" pitchFamily="34" charset="0"/>
              </a:rPr>
              <a:t>.</a:t>
            </a: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228600" y="533401"/>
            <a:ext cx="11353800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5400" b="1">
                <a:solidFill>
                  <a:srgbClr val="FF0000"/>
                </a:solidFill>
                <a:cs typeface="Arial" panose="020B0604020202020204" pitchFamily="34" charset="0"/>
              </a:rPr>
              <a:t>    </a:t>
            </a:r>
            <a:r>
              <a:rPr lang="en-US" sz="5400" b="1" u="sng">
                <a:solidFill>
                  <a:srgbClr val="FF0000"/>
                </a:solidFill>
                <a:cs typeface="Arial" panose="020B0604020202020204" pitchFamily="34" charset="0"/>
              </a:rPr>
              <a:t>Câu 3 </a:t>
            </a:r>
            <a:r>
              <a:rPr lang="en-US" sz="5400" b="1">
                <a:solidFill>
                  <a:srgbClr val="FF0000"/>
                </a:solidFill>
                <a:cs typeface="Arial" panose="020B0604020202020204" pitchFamily="34" charset="0"/>
              </a:rPr>
              <a:t>:   Những câu nói đó cho thấy điều gì về anh Thành đối với dân, với nước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1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0"/>
            <a:ext cx="8458200" cy="5334000"/>
          </a:xfrm>
          <a:noFill/>
        </p:spPr>
      </p:pic>
      <p:sp>
        <p:nvSpPr>
          <p:cNvPr id="2051" name="TextBox 3"/>
          <p:cNvSpPr txBox="1">
            <a:spLocks noChangeArrowheads="1"/>
          </p:cNvSpPr>
          <p:nvPr/>
        </p:nvSpPr>
        <p:spPr bwMode="auto">
          <a:xfrm>
            <a:off x="3505200" y="5791200"/>
            <a:ext cx="4800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600200" y="5486400"/>
            <a:ext cx="876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US" sz="3200" b="1">
                <a:latin typeface="Arial" charset="0"/>
              </a:rPr>
              <a:t>Tranh vẽ các bạn đội viên tham gia bỏ phiếu bầu Ban Chỉ huy Liên đội hoặc Chi đội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  <a:defRPr/>
            </a:pPr>
            <a:endParaRPr lang="en-US" sz="3200" kern="0" dirty="0">
              <a:latin typeface="VNI-Times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152400" y="0"/>
            <a:ext cx="1150620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4800" b="1" dirty="0">
                <a:cs typeface="Arial" panose="020B0604020202020204" pitchFamily="34" charset="0"/>
              </a:rPr>
              <a:t>  </a:t>
            </a:r>
            <a:r>
              <a:rPr lang="en-US" sz="4800" b="1" dirty="0" err="1">
                <a:solidFill>
                  <a:srgbClr val="FF0000"/>
                </a:solidFill>
                <a:cs typeface="Arial" panose="020B0604020202020204" pitchFamily="34" charset="0"/>
              </a:rPr>
              <a:t>Câu</a:t>
            </a:r>
            <a:r>
              <a:rPr lang="en-US" sz="4800" b="1" dirty="0">
                <a:solidFill>
                  <a:srgbClr val="FF0000"/>
                </a:solidFill>
                <a:cs typeface="Arial" panose="020B0604020202020204" pitchFamily="34" charset="0"/>
              </a:rPr>
              <a:t> 4:  </a:t>
            </a:r>
            <a:r>
              <a:rPr lang="en-US" sz="4800" b="1" dirty="0" err="1">
                <a:solidFill>
                  <a:srgbClr val="FF0000"/>
                </a:solidFill>
                <a:cs typeface="Arial" panose="020B0604020202020204" pitchFamily="34" charset="0"/>
              </a:rPr>
              <a:t>Câu</a:t>
            </a:r>
            <a:r>
              <a:rPr lang="en-US" sz="48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cs typeface="Arial" panose="020B0604020202020204" pitchFamily="34" charset="0"/>
              </a:rPr>
              <a:t>chuyện</a:t>
            </a:r>
            <a:r>
              <a:rPr lang="en-US" sz="48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cs typeface="Arial" panose="020B0604020202020204" pitchFamily="34" charset="0"/>
              </a:rPr>
              <a:t>giữa</a:t>
            </a:r>
            <a:r>
              <a:rPr lang="en-US" sz="48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cs typeface="Arial" panose="020B0604020202020204" pitchFamily="34" charset="0"/>
              </a:rPr>
              <a:t>anh</a:t>
            </a:r>
            <a:r>
              <a:rPr lang="en-US" sz="48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cs typeface="Arial" panose="020B0604020202020204" pitchFamily="34" charset="0"/>
              </a:rPr>
              <a:t>Thành</a:t>
            </a:r>
            <a:r>
              <a:rPr lang="en-US" sz="48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cs typeface="Arial" panose="020B0604020202020204" pitchFamily="34" charset="0"/>
              </a:rPr>
              <a:t>và</a:t>
            </a:r>
            <a:r>
              <a:rPr lang="en-US" sz="48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cs typeface="Arial" panose="020B0604020202020204" pitchFamily="34" charset="0"/>
              </a:rPr>
              <a:t>anh</a:t>
            </a:r>
            <a:r>
              <a:rPr lang="en-US" sz="4800" b="1" dirty="0">
                <a:solidFill>
                  <a:srgbClr val="FF0000"/>
                </a:solidFill>
                <a:cs typeface="Arial" panose="020B0604020202020204" pitchFamily="34" charset="0"/>
              </a:rPr>
              <a:t> Lê </a:t>
            </a:r>
            <a:r>
              <a:rPr lang="en-US" sz="4800" b="1" dirty="0" err="1">
                <a:solidFill>
                  <a:srgbClr val="FF0000"/>
                </a:solidFill>
                <a:cs typeface="Arial" panose="020B0604020202020204" pitchFamily="34" charset="0"/>
              </a:rPr>
              <a:t>nhiều</a:t>
            </a:r>
            <a:r>
              <a:rPr lang="en-US" sz="48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cs typeface="Arial" panose="020B0604020202020204" pitchFamily="34" charset="0"/>
              </a:rPr>
              <a:t>lúc</a:t>
            </a:r>
            <a:r>
              <a:rPr lang="en-US" sz="48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vi-VN" sz="4800" b="1" dirty="0">
                <a:solidFill>
                  <a:srgbClr val="FF0000"/>
                </a:solidFill>
                <a:cs typeface="Arial" panose="020B0604020202020204" pitchFamily="34" charset="0"/>
              </a:rPr>
              <a:t>không ăn </a:t>
            </a:r>
            <a:r>
              <a:rPr lang="vi-VN" sz="4800" b="1" dirty="0" err="1">
                <a:solidFill>
                  <a:srgbClr val="FF0000"/>
                </a:solidFill>
                <a:cs typeface="Arial" panose="020B0604020202020204" pitchFamily="34" charset="0"/>
              </a:rPr>
              <a:t>nhập</a:t>
            </a:r>
            <a:r>
              <a:rPr lang="vi-VN" sz="48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cs typeface="Arial" panose="020B0604020202020204" pitchFamily="34" charset="0"/>
              </a:rPr>
              <a:t>với</a:t>
            </a:r>
            <a:r>
              <a:rPr lang="vi-VN" sz="4800" b="1" dirty="0">
                <a:solidFill>
                  <a:srgbClr val="FF0000"/>
                </a:solidFill>
                <a:cs typeface="Arial" panose="020B0604020202020204" pitchFamily="34" charset="0"/>
              </a:rPr>
              <a:t> nhau.</a:t>
            </a:r>
          </a:p>
          <a:p>
            <a:r>
              <a:rPr lang="vi-VN" sz="4800" b="1" dirty="0">
                <a:solidFill>
                  <a:srgbClr val="FF0000"/>
                </a:solidFill>
                <a:cs typeface="Arial" panose="020B0604020202020204" pitchFamily="34" charset="0"/>
              </a:rPr>
              <a:t>   </a:t>
            </a:r>
            <a:r>
              <a:rPr lang="vi-VN" sz="4800" b="1" dirty="0" err="1">
                <a:solidFill>
                  <a:srgbClr val="FF0000"/>
                </a:solidFill>
                <a:cs typeface="Arial" panose="020B0604020202020204" pitchFamily="34" charset="0"/>
              </a:rPr>
              <a:t>Hãy</a:t>
            </a:r>
            <a:r>
              <a:rPr lang="vi-VN" sz="48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cs typeface="Arial" panose="020B0604020202020204" pitchFamily="34" charset="0"/>
              </a:rPr>
              <a:t>tìm</a:t>
            </a:r>
            <a:r>
              <a:rPr lang="vi-VN" sz="48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cs typeface="Arial" panose="020B0604020202020204" pitchFamily="34" charset="0"/>
              </a:rPr>
              <a:t>những</a:t>
            </a:r>
            <a:r>
              <a:rPr lang="vi-VN" sz="4800" b="1" dirty="0">
                <a:solidFill>
                  <a:srgbClr val="FF0000"/>
                </a:solidFill>
                <a:cs typeface="Arial" panose="020B0604020202020204" pitchFamily="34" charset="0"/>
              </a:rPr>
              <a:t> chi </a:t>
            </a:r>
            <a:r>
              <a:rPr lang="vi-VN" sz="4800" b="1" dirty="0" err="1">
                <a:solidFill>
                  <a:srgbClr val="FF0000"/>
                </a:solidFill>
                <a:cs typeface="Arial" panose="020B0604020202020204" pitchFamily="34" charset="0"/>
              </a:rPr>
              <a:t>tiết</a:t>
            </a:r>
            <a:r>
              <a:rPr lang="vi-VN" sz="48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cs typeface="Arial" panose="020B0604020202020204" pitchFamily="34" charset="0"/>
              </a:rPr>
              <a:t>thể</a:t>
            </a:r>
            <a:r>
              <a:rPr lang="vi-VN" sz="48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cs typeface="Arial" panose="020B0604020202020204" pitchFamily="34" charset="0"/>
              </a:rPr>
              <a:t>hiện</a:t>
            </a:r>
            <a:r>
              <a:rPr lang="vi-VN" sz="48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cs typeface="Arial" panose="020B0604020202020204" pitchFamily="34" charset="0"/>
              </a:rPr>
              <a:t>điều</a:t>
            </a:r>
            <a:r>
              <a:rPr lang="vi-VN" sz="48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cs typeface="Arial" panose="020B0604020202020204" pitchFamily="34" charset="0"/>
              </a:rPr>
              <a:t>đó</a:t>
            </a:r>
            <a:r>
              <a:rPr lang="vi-VN" sz="4800" b="1" dirty="0">
                <a:solidFill>
                  <a:srgbClr val="FF0000"/>
                </a:solidFill>
                <a:cs typeface="Arial" panose="020B0604020202020204" pitchFamily="34" charset="0"/>
              </a:rPr>
              <a:t>?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228600" y="3766602"/>
            <a:ext cx="113538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8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  </a:t>
            </a:r>
            <a:r>
              <a:rPr lang="en-US" sz="4800" b="1" dirty="0">
                <a:solidFill>
                  <a:srgbClr val="002060"/>
                </a:solidFill>
                <a:cs typeface="Arial" pitchFamily="34" charset="0"/>
              </a:rPr>
              <a:t>* </a:t>
            </a:r>
            <a:r>
              <a:rPr lang="en-US" sz="4800" b="1" dirty="0" err="1">
                <a:solidFill>
                  <a:srgbClr val="002060"/>
                </a:solidFill>
                <a:cs typeface="Arial" pitchFamily="34" charset="0"/>
              </a:rPr>
              <a:t>Anh</a:t>
            </a:r>
            <a:r>
              <a:rPr lang="en-US" sz="4800" b="1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cs typeface="Arial" pitchFamily="34" charset="0"/>
              </a:rPr>
              <a:t>Lê</a:t>
            </a:r>
            <a:r>
              <a:rPr lang="en-US" sz="4800" b="1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cs typeface="Arial" pitchFamily="34" charset="0"/>
              </a:rPr>
              <a:t>gặp</a:t>
            </a:r>
            <a:r>
              <a:rPr lang="en-US" sz="4800" b="1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cs typeface="Arial" pitchFamily="34" charset="0"/>
              </a:rPr>
              <a:t>anh</a:t>
            </a:r>
            <a:r>
              <a:rPr lang="en-US" sz="4800" b="1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cs typeface="Arial" pitchFamily="34" charset="0"/>
              </a:rPr>
              <a:t>Thành</a:t>
            </a:r>
            <a:r>
              <a:rPr lang="en-US" sz="4800" b="1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cs typeface="Arial" pitchFamily="34" charset="0"/>
              </a:rPr>
              <a:t>để</a:t>
            </a:r>
            <a:r>
              <a:rPr lang="en-US" sz="4800" b="1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cs typeface="Arial" pitchFamily="34" charset="0"/>
              </a:rPr>
              <a:t>báo</a:t>
            </a:r>
            <a:r>
              <a:rPr lang="en-US" sz="4800" b="1" dirty="0">
                <a:solidFill>
                  <a:srgbClr val="002060"/>
                </a:solidFill>
                <a:cs typeface="Arial" pitchFamily="34" charset="0"/>
              </a:rPr>
              <a:t> tin </a:t>
            </a:r>
            <a:r>
              <a:rPr lang="en-US" sz="4800" b="1" dirty="0" err="1">
                <a:solidFill>
                  <a:srgbClr val="002060"/>
                </a:solidFill>
                <a:cs typeface="Arial" pitchFamily="34" charset="0"/>
              </a:rPr>
              <a:t>đã</a:t>
            </a:r>
            <a:r>
              <a:rPr lang="en-US" sz="4800" b="1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cs typeface="Arial" pitchFamily="34" charset="0"/>
              </a:rPr>
              <a:t>xin</a:t>
            </a:r>
            <a:r>
              <a:rPr lang="en-US" sz="4800" b="1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cs typeface="Arial" pitchFamily="34" charset="0"/>
              </a:rPr>
              <a:t>được</a:t>
            </a:r>
            <a:r>
              <a:rPr lang="en-US" sz="4800" b="1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cs typeface="Arial" pitchFamily="34" charset="0"/>
              </a:rPr>
              <a:t>việc</a:t>
            </a:r>
            <a:r>
              <a:rPr lang="en-US" sz="4800" b="1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cs typeface="Arial" pitchFamily="34" charset="0"/>
              </a:rPr>
              <a:t>làm</a:t>
            </a:r>
            <a:r>
              <a:rPr lang="en-US" sz="4800" b="1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en-US" sz="4800" b="1" err="1">
                <a:solidFill>
                  <a:srgbClr val="002060"/>
                </a:solidFill>
                <a:cs typeface="Arial" pitchFamily="34" charset="0"/>
              </a:rPr>
              <a:t>cho</a:t>
            </a:r>
            <a:r>
              <a:rPr lang="en-US" sz="4800" b="1">
                <a:solidFill>
                  <a:srgbClr val="002060"/>
                </a:solidFill>
                <a:cs typeface="Arial" pitchFamily="34" charset="0"/>
              </a:rPr>
              <a:t> anh </a:t>
            </a:r>
            <a:r>
              <a:rPr lang="en-US" sz="4800" b="1" err="1">
                <a:solidFill>
                  <a:srgbClr val="002060"/>
                </a:solidFill>
                <a:cs typeface="Arial" pitchFamily="34" charset="0"/>
              </a:rPr>
              <a:t>Thành</a:t>
            </a:r>
            <a:r>
              <a:rPr lang="en-US" sz="4800" b="1">
                <a:solidFill>
                  <a:srgbClr val="002060"/>
                </a:solidFill>
                <a:cs typeface="Arial" pitchFamily="34" charset="0"/>
              </a:rPr>
              <a:t> nhưng </a:t>
            </a:r>
            <a:r>
              <a:rPr lang="en-US" sz="4800" b="1" dirty="0" err="1">
                <a:solidFill>
                  <a:srgbClr val="002060"/>
                </a:solidFill>
                <a:cs typeface="Arial" pitchFamily="34" charset="0"/>
              </a:rPr>
              <a:t>anh</a:t>
            </a:r>
            <a:r>
              <a:rPr lang="en-US" sz="4800" b="1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cs typeface="Arial" pitchFamily="34" charset="0"/>
              </a:rPr>
              <a:t>Thành</a:t>
            </a:r>
            <a:r>
              <a:rPr lang="en-US" sz="4800" b="1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cs typeface="Arial" pitchFamily="34" charset="0"/>
              </a:rPr>
              <a:t>lại</a:t>
            </a:r>
            <a:r>
              <a:rPr lang="en-US" sz="4800" b="1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cs typeface="Arial" pitchFamily="34" charset="0"/>
              </a:rPr>
              <a:t>Không</a:t>
            </a:r>
            <a:r>
              <a:rPr lang="en-US" sz="4800" b="1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cs typeface="Arial" pitchFamily="34" charset="0"/>
              </a:rPr>
              <a:t>nói</a:t>
            </a:r>
            <a:r>
              <a:rPr lang="en-US" sz="4800" b="1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cs typeface="Arial" pitchFamily="34" charset="0"/>
              </a:rPr>
              <a:t>đến</a:t>
            </a:r>
            <a:r>
              <a:rPr lang="en-US" sz="4800" b="1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cs typeface="Arial" pitchFamily="34" charset="0"/>
              </a:rPr>
              <a:t>chuyện</a:t>
            </a:r>
            <a:r>
              <a:rPr lang="en-US" sz="4800" b="1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cs typeface="Arial" pitchFamily="34" charset="0"/>
              </a:rPr>
              <a:t>đó</a:t>
            </a:r>
            <a:r>
              <a:rPr lang="en-US" sz="4800" b="1" dirty="0">
                <a:solidFill>
                  <a:srgbClr val="002060"/>
                </a:solidFill>
                <a:cs typeface="Arial" pitchFamily="34" charset="0"/>
              </a:rPr>
              <a:t>.</a:t>
            </a:r>
          </a:p>
          <a:p>
            <a:pPr eaLnBrk="1" hangingPunct="1">
              <a:defRPr/>
            </a:pPr>
            <a:r>
              <a:rPr lang="en-US" sz="480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  </a:t>
            </a:r>
            <a:endParaRPr lang="en-US" sz="4800" dirty="0">
              <a:solidFill>
                <a:schemeClr val="tx1">
                  <a:lumMod val="95000"/>
                  <a:lumOff val="5000"/>
                </a:schemeClr>
              </a:solidFill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228600" y="152400"/>
            <a:ext cx="11430000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52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   </a:t>
            </a:r>
            <a:r>
              <a:rPr lang="en-US" sz="5200" b="1" dirty="0">
                <a:solidFill>
                  <a:srgbClr val="FF0000"/>
                </a:solidFill>
                <a:cs typeface="Arial" pitchFamily="34" charset="0"/>
              </a:rPr>
              <a:t>* Anh </a:t>
            </a:r>
            <a:r>
              <a:rPr lang="en-US" sz="5200" b="1" dirty="0" err="1">
                <a:solidFill>
                  <a:srgbClr val="FF0000"/>
                </a:solidFill>
                <a:cs typeface="Arial" pitchFamily="34" charset="0"/>
              </a:rPr>
              <a:t>Thành</a:t>
            </a:r>
            <a:r>
              <a:rPr lang="en-US" sz="5200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US" sz="5200" b="1" dirty="0" err="1">
                <a:solidFill>
                  <a:srgbClr val="FF0000"/>
                </a:solidFill>
                <a:cs typeface="Arial" pitchFamily="34" charset="0"/>
              </a:rPr>
              <a:t>không</a:t>
            </a:r>
            <a:r>
              <a:rPr lang="en-US" sz="5200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US" sz="5200" b="1" dirty="0" err="1">
                <a:solidFill>
                  <a:srgbClr val="FF0000"/>
                </a:solidFill>
                <a:cs typeface="Arial" pitchFamily="34" charset="0"/>
              </a:rPr>
              <a:t>trả</a:t>
            </a:r>
            <a:r>
              <a:rPr lang="en-US" sz="5200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US" sz="5200" b="1" dirty="0" err="1">
                <a:solidFill>
                  <a:srgbClr val="FF0000"/>
                </a:solidFill>
                <a:cs typeface="Arial" pitchFamily="34" charset="0"/>
              </a:rPr>
              <a:t>lời</a:t>
            </a:r>
            <a:r>
              <a:rPr lang="en-US" sz="5200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US" sz="5200" b="1" dirty="0" err="1">
                <a:solidFill>
                  <a:srgbClr val="FF0000"/>
                </a:solidFill>
                <a:cs typeface="Arial" pitchFamily="34" charset="0"/>
              </a:rPr>
              <a:t>vào</a:t>
            </a:r>
            <a:r>
              <a:rPr lang="en-US" sz="5200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US" sz="5200" b="1" dirty="0" err="1">
                <a:solidFill>
                  <a:srgbClr val="FF0000"/>
                </a:solidFill>
                <a:cs typeface="Arial" pitchFamily="34" charset="0"/>
              </a:rPr>
              <a:t>câu</a:t>
            </a:r>
            <a:r>
              <a:rPr lang="en-US" sz="5200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US" sz="5200" b="1" dirty="0" err="1">
                <a:solidFill>
                  <a:srgbClr val="FF0000"/>
                </a:solidFill>
                <a:cs typeface="Arial" pitchFamily="34" charset="0"/>
              </a:rPr>
              <a:t>hỏi</a:t>
            </a:r>
            <a:r>
              <a:rPr lang="en-US" sz="5200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US" sz="5200" b="1" dirty="0" err="1">
                <a:solidFill>
                  <a:srgbClr val="FF0000"/>
                </a:solidFill>
                <a:cs typeface="Arial" pitchFamily="34" charset="0"/>
              </a:rPr>
              <a:t>của</a:t>
            </a:r>
            <a:r>
              <a:rPr lang="en-US" sz="5200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US" sz="5200" b="1" dirty="0" err="1">
                <a:solidFill>
                  <a:srgbClr val="FF0000"/>
                </a:solidFill>
                <a:cs typeface="Arial" pitchFamily="34" charset="0"/>
              </a:rPr>
              <a:t>anh</a:t>
            </a:r>
            <a:r>
              <a:rPr lang="en-US" sz="5200" b="1" dirty="0">
                <a:solidFill>
                  <a:srgbClr val="FF0000"/>
                </a:solidFill>
                <a:cs typeface="Arial" pitchFamily="34" charset="0"/>
              </a:rPr>
              <a:t> Lê</a:t>
            </a:r>
            <a:r>
              <a:rPr lang="en-US" sz="52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.</a:t>
            </a:r>
          </a:p>
          <a:p>
            <a:pPr eaLnBrk="1" hangingPunct="1">
              <a:defRPr/>
            </a:pPr>
            <a:r>
              <a:rPr lang="en-US" sz="52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sz="5200" b="1" u="sng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Cụ</a:t>
            </a:r>
            <a:r>
              <a:rPr lang="en-US" sz="5200" b="1" u="sng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sz="5200" b="1" u="sng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thể</a:t>
            </a:r>
            <a:r>
              <a:rPr lang="en-US" sz="5200" b="1" u="sng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sz="5200" b="1" u="sng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là</a:t>
            </a:r>
            <a:r>
              <a:rPr lang="en-US" sz="5200" b="1" u="sng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:</a:t>
            </a:r>
          </a:p>
          <a:p>
            <a:pPr eaLnBrk="1" hangingPunct="1">
              <a:defRPr/>
            </a:pPr>
            <a:r>
              <a:rPr lang="en-US" sz="5200" b="1" dirty="0">
                <a:solidFill>
                  <a:srgbClr val="0000FF"/>
                </a:solidFill>
                <a:cs typeface="Arial" pitchFamily="34" charset="0"/>
              </a:rPr>
              <a:t>  </a:t>
            </a:r>
            <a:r>
              <a:rPr lang="en-US" sz="5200" b="1" i="1" dirty="0">
                <a:solidFill>
                  <a:srgbClr val="0000FF"/>
                </a:solidFill>
                <a:cs typeface="Arial" pitchFamily="34" charset="0"/>
              </a:rPr>
              <a:t>+ </a:t>
            </a:r>
            <a:r>
              <a:rPr lang="en-US" sz="5200" b="1" i="1" dirty="0" err="1">
                <a:solidFill>
                  <a:srgbClr val="0000FF"/>
                </a:solidFill>
                <a:cs typeface="Arial" pitchFamily="34" charset="0"/>
              </a:rPr>
              <a:t>Anh</a:t>
            </a:r>
            <a:r>
              <a:rPr lang="en-US" sz="5200" b="1" i="1" dirty="0">
                <a:solidFill>
                  <a:srgbClr val="0000FF"/>
                </a:solidFill>
                <a:cs typeface="Arial" pitchFamily="34" charset="0"/>
              </a:rPr>
              <a:t> </a:t>
            </a:r>
            <a:r>
              <a:rPr lang="en-US" sz="5200" b="1" i="1" dirty="0" err="1">
                <a:solidFill>
                  <a:srgbClr val="0000FF"/>
                </a:solidFill>
                <a:cs typeface="Arial" pitchFamily="34" charset="0"/>
              </a:rPr>
              <a:t>Lê</a:t>
            </a:r>
            <a:r>
              <a:rPr lang="en-US" sz="5200" b="1" i="1" dirty="0">
                <a:solidFill>
                  <a:srgbClr val="0000FF"/>
                </a:solidFill>
                <a:cs typeface="Arial" pitchFamily="34" charset="0"/>
              </a:rPr>
              <a:t> </a:t>
            </a:r>
            <a:r>
              <a:rPr lang="en-US" sz="5200" b="1" i="1" dirty="0" err="1">
                <a:solidFill>
                  <a:srgbClr val="0000FF"/>
                </a:solidFill>
                <a:cs typeface="Arial" pitchFamily="34" charset="0"/>
              </a:rPr>
              <a:t>hỏi</a:t>
            </a:r>
            <a:r>
              <a:rPr lang="en-US" sz="5200" b="1" i="1" dirty="0">
                <a:solidFill>
                  <a:srgbClr val="0000FF"/>
                </a:solidFill>
                <a:cs typeface="Arial" pitchFamily="34" charset="0"/>
              </a:rPr>
              <a:t>: </a:t>
            </a:r>
            <a:r>
              <a:rPr lang="en-US" sz="5200" b="1" dirty="0" err="1">
                <a:solidFill>
                  <a:srgbClr val="0000FF"/>
                </a:solidFill>
                <a:cs typeface="Arial" pitchFamily="34" charset="0"/>
              </a:rPr>
              <a:t>Vậy</a:t>
            </a:r>
            <a:r>
              <a:rPr lang="en-US" sz="5200" b="1" dirty="0">
                <a:solidFill>
                  <a:srgbClr val="0000FF"/>
                </a:solidFill>
                <a:cs typeface="Arial" pitchFamily="34" charset="0"/>
              </a:rPr>
              <a:t> </a:t>
            </a:r>
            <a:r>
              <a:rPr lang="en-US" sz="5200" b="1" dirty="0" err="1">
                <a:solidFill>
                  <a:srgbClr val="0000FF"/>
                </a:solidFill>
                <a:cs typeface="Arial" pitchFamily="34" charset="0"/>
              </a:rPr>
              <a:t>anh</a:t>
            </a:r>
            <a:r>
              <a:rPr lang="en-US" sz="5200" b="1" dirty="0">
                <a:solidFill>
                  <a:srgbClr val="0000FF"/>
                </a:solidFill>
                <a:cs typeface="Arial" pitchFamily="34" charset="0"/>
              </a:rPr>
              <a:t> </a:t>
            </a:r>
            <a:r>
              <a:rPr lang="en-US" sz="5200" b="1" dirty="0" err="1">
                <a:solidFill>
                  <a:srgbClr val="0000FF"/>
                </a:solidFill>
                <a:cs typeface="Arial" pitchFamily="34" charset="0"/>
              </a:rPr>
              <a:t>vào</a:t>
            </a:r>
            <a:r>
              <a:rPr lang="en-US" sz="5200" b="1" dirty="0">
                <a:solidFill>
                  <a:srgbClr val="0000FF"/>
                </a:solidFill>
                <a:cs typeface="Arial" pitchFamily="34" charset="0"/>
              </a:rPr>
              <a:t> </a:t>
            </a:r>
            <a:r>
              <a:rPr lang="en-US" sz="5200" b="1" dirty="0" err="1">
                <a:solidFill>
                  <a:srgbClr val="0000FF"/>
                </a:solidFill>
                <a:cs typeface="Arial" pitchFamily="34" charset="0"/>
              </a:rPr>
              <a:t>Sài</a:t>
            </a:r>
            <a:r>
              <a:rPr lang="en-US" sz="5200" b="1" dirty="0">
                <a:solidFill>
                  <a:srgbClr val="0000FF"/>
                </a:solidFill>
                <a:cs typeface="Arial" pitchFamily="34" charset="0"/>
              </a:rPr>
              <a:t> </a:t>
            </a:r>
            <a:r>
              <a:rPr lang="en-US" sz="5200" b="1" dirty="0" err="1">
                <a:solidFill>
                  <a:srgbClr val="0000FF"/>
                </a:solidFill>
                <a:cs typeface="Arial" pitchFamily="34" charset="0"/>
              </a:rPr>
              <a:t>Gòn</a:t>
            </a:r>
            <a:r>
              <a:rPr lang="en-US" sz="5200" b="1" dirty="0">
                <a:solidFill>
                  <a:srgbClr val="0000FF"/>
                </a:solidFill>
                <a:cs typeface="Arial" pitchFamily="34" charset="0"/>
              </a:rPr>
              <a:t> </a:t>
            </a:r>
            <a:r>
              <a:rPr lang="en-US" sz="5200" b="1" dirty="0" err="1">
                <a:solidFill>
                  <a:srgbClr val="0000FF"/>
                </a:solidFill>
                <a:cs typeface="Arial" pitchFamily="34" charset="0"/>
              </a:rPr>
              <a:t>làm</a:t>
            </a:r>
            <a:r>
              <a:rPr lang="en-US" sz="5200" b="1" dirty="0">
                <a:solidFill>
                  <a:srgbClr val="0000FF"/>
                </a:solidFill>
                <a:cs typeface="Arial" pitchFamily="34" charset="0"/>
              </a:rPr>
              <a:t> </a:t>
            </a:r>
            <a:r>
              <a:rPr lang="en-US" sz="5200" b="1" dirty="0" err="1">
                <a:solidFill>
                  <a:srgbClr val="0000FF"/>
                </a:solidFill>
                <a:cs typeface="Arial" pitchFamily="34" charset="0"/>
              </a:rPr>
              <a:t>gì</a:t>
            </a:r>
            <a:r>
              <a:rPr lang="en-US" sz="5200" b="1" dirty="0">
                <a:solidFill>
                  <a:srgbClr val="0000FF"/>
                </a:solidFill>
                <a:cs typeface="Arial" pitchFamily="34" charset="0"/>
              </a:rPr>
              <a:t>?</a:t>
            </a:r>
          </a:p>
          <a:p>
            <a:pPr eaLnBrk="1" hangingPunct="1">
              <a:defRPr/>
            </a:pPr>
            <a:r>
              <a:rPr lang="en-US" sz="5200" b="1" i="1" dirty="0">
                <a:solidFill>
                  <a:srgbClr val="FF0000"/>
                </a:solidFill>
                <a:cs typeface="Arial" pitchFamily="34" charset="0"/>
              </a:rPr>
              <a:t>  </a:t>
            </a:r>
            <a:r>
              <a:rPr lang="en-US" sz="5200" b="1" i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+ Anh </a:t>
            </a:r>
            <a:r>
              <a:rPr lang="en-US" sz="5200" b="1" i="1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Thành</a:t>
            </a:r>
            <a:r>
              <a:rPr lang="en-US" sz="5200" b="1" i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sz="5200" b="1" i="1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đáp</a:t>
            </a:r>
            <a:r>
              <a:rPr lang="en-US" sz="5200" b="1" i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: Anh </a:t>
            </a:r>
            <a:r>
              <a:rPr lang="en-US" sz="5200" b="1" i="1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học</a:t>
            </a:r>
            <a:r>
              <a:rPr lang="en-US" sz="5200" b="1" i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sz="5200" b="1" i="1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trường</a:t>
            </a:r>
            <a:r>
              <a:rPr lang="en-US" sz="5200" b="1" i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Sa-</a:t>
            </a:r>
            <a:r>
              <a:rPr lang="en-US" sz="5200" b="1" i="1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xơ</a:t>
            </a:r>
            <a:r>
              <a:rPr lang="en-US" sz="5200" b="1" i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-</a:t>
            </a:r>
            <a:r>
              <a:rPr lang="en-US" sz="5200" b="1" i="1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lu</a:t>
            </a:r>
            <a:r>
              <a:rPr lang="en-US" sz="5200" b="1" i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Lô- a...</a:t>
            </a:r>
            <a:r>
              <a:rPr lang="en-US" sz="5200" b="1" i="1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thì</a:t>
            </a:r>
            <a:r>
              <a:rPr lang="en-US" sz="5200" b="1" i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...ờ...  </a:t>
            </a:r>
            <a:r>
              <a:rPr lang="en-US" sz="5200" b="1" i="1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anh</a:t>
            </a:r>
            <a:r>
              <a:rPr lang="en-US" sz="5200" b="1" i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sz="5200" b="1" i="1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là</a:t>
            </a:r>
            <a:r>
              <a:rPr lang="en-US" sz="5200" b="1" i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sz="5200" b="1" i="1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người</a:t>
            </a:r>
            <a:r>
              <a:rPr lang="en-US" sz="5200" b="1" i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sz="5200" b="1" i="1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nước</a:t>
            </a:r>
            <a:r>
              <a:rPr lang="en-US" sz="5200" b="1" i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sz="5200" b="1" i="1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nào</a:t>
            </a:r>
            <a:r>
              <a:rPr lang="en-US" sz="5200" b="1" i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?</a:t>
            </a:r>
            <a:r>
              <a:rPr lang="en-US" sz="5200" b="1" i="1" dirty="0">
                <a:solidFill>
                  <a:srgbClr val="0000FF"/>
                </a:solidFill>
                <a:cs typeface="Arial" pitchFamily="34" charset="0"/>
              </a:rPr>
              <a:t>  </a:t>
            </a:r>
            <a:endParaRPr lang="en-US" sz="5200" b="1" dirty="0">
              <a:solidFill>
                <a:schemeClr val="tx1">
                  <a:lumMod val="95000"/>
                  <a:lumOff val="5000"/>
                </a:schemeClr>
              </a:solidFill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0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307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307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304800" y="381000"/>
            <a:ext cx="1135380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5200" b="1" i="1" dirty="0">
                <a:solidFill>
                  <a:srgbClr val="0000FF"/>
                </a:solidFill>
                <a:cs typeface="Arial" pitchFamily="34" charset="0"/>
              </a:rPr>
              <a:t>    + </a:t>
            </a:r>
            <a:r>
              <a:rPr lang="en-US" sz="5200" b="1" dirty="0">
                <a:solidFill>
                  <a:srgbClr val="0000FF"/>
                </a:solidFill>
                <a:cs typeface="Arial" pitchFamily="34" charset="0"/>
              </a:rPr>
              <a:t>Anh Lê </a:t>
            </a:r>
            <a:r>
              <a:rPr lang="en-US" sz="5200" b="1" dirty="0" err="1">
                <a:solidFill>
                  <a:srgbClr val="0000FF"/>
                </a:solidFill>
                <a:cs typeface="Arial" pitchFamily="34" charset="0"/>
              </a:rPr>
              <a:t>nói</a:t>
            </a:r>
            <a:r>
              <a:rPr lang="en-US" sz="5200" b="1" i="1" dirty="0">
                <a:solidFill>
                  <a:srgbClr val="0000FF"/>
                </a:solidFill>
                <a:cs typeface="Arial" pitchFamily="34" charset="0"/>
              </a:rPr>
              <a:t>: </a:t>
            </a:r>
            <a:r>
              <a:rPr lang="en-US" sz="5200" b="1" dirty="0" err="1">
                <a:solidFill>
                  <a:srgbClr val="0000FF"/>
                </a:solidFill>
                <a:cs typeface="Arial" pitchFamily="34" charset="0"/>
              </a:rPr>
              <a:t>Nhưng</a:t>
            </a:r>
            <a:r>
              <a:rPr lang="en-US" sz="5200" b="1" dirty="0">
                <a:solidFill>
                  <a:srgbClr val="0000FF"/>
                </a:solidFill>
                <a:cs typeface="Arial" pitchFamily="34" charset="0"/>
              </a:rPr>
              <a:t> </a:t>
            </a:r>
            <a:r>
              <a:rPr lang="en-US" sz="5200" b="1" dirty="0" err="1">
                <a:solidFill>
                  <a:srgbClr val="0000FF"/>
                </a:solidFill>
                <a:cs typeface="Arial" pitchFamily="34" charset="0"/>
              </a:rPr>
              <a:t>tôi</a:t>
            </a:r>
            <a:r>
              <a:rPr lang="en-US" sz="5200" b="1" dirty="0">
                <a:solidFill>
                  <a:srgbClr val="0000FF"/>
                </a:solidFill>
                <a:cs typeface="Arial" pitchFamily="34" charset="0"/>
              </a:rPr>
              <a:t> </a:t>
            </a:r>
            <a:r>
              <a:rPr lang="en-US" sz="5200" b="1" dirty="0" err="1">
                <a:solidFill>
                  <a:srgbClr val="0000FF"/>
                </a:solidFill>
                <a:cs typeface="Arial" pitchFamily="34" charset="0"/>
              </a:rPr>
              <a:t>không</a:t>
            </a:r>
            <a:r>
              <a:rPr lang="en-US" sz="5200" b="1" dirty="0">
                <a:solidFill>
                  <a:srgbClr val="0000FF"/>
                </a:solidFill>
                <a:cs typeface="Arial" pitchFamily="34" charset="0"/>
              </a:rPr>
              <a:t> </a:t>
            </a:r>
            <a:r>
              <a:rPr lang="en-US" sz="5200" b="1" dirty="0" err="1">
                <a:solidFill>
                  <a:srgbClr val="0000FF"/>
                </a:solidFill>
                <a:cs typeface="Arial" pitchFamily="34" charset="0"/>
              </a:rPr>
              <a:t>hiểu</a:t>
            </a:r>
            <a:r>
              <a:rPr lang="en-US" sz="5200" b="1" dirty="0">
                <a:solidFill>
                  <a:srgbClr val="0000FF"/>
                </a:solidFill>
                <a:cs typeface="Arial" pitchFamily="34" charset="0"/>
              </a:rPr>
              <a:t> </a:t>
            </a:r>
            <a:r>
              <a:rPr lang="en-US" sz="5200" b="1" dirty="0" err="1">
                <a:solidFill>
                  <a:srgbClr val="0000FF"/>
                </a:solidFill>
                <a:cs typeface="Arial" pitchFamily="34" charset="0"/>
              </a:rPr>
              <a:t>sao</a:t>
            </a:r>
            <a:r>
              <a:rPr lang="en-US" sz="5200" b="1" dirty="0">
                <a:solidFill>
                  <a:srgbClr val="0000FF"/>
                </a:solidFill>
                <a:cs typeface="Arial" pitchFamily="34" charset="0"/>
              </a:rPr>
              <a:t> </a:t>
            </a:r>
            <a:r>
              <a:rPr lang="en-US" sz="5200" b="1" dirty="0" err="1">
                <a:solidFill>
                  <a:srgbClr val="0000FF"/>
                </a:solidFill>
                <a:cs typeface="Arial" pitchFamily="34" charset="0"/>
              </a:rPr>
              <a:t>anh</a:t>
            </a:r>
            <a:r>
              <a:rPr lang="en-US" sz="5200" b="1" dirty="0">
                <a:solidFill>
                  <a:srgbClr val="0000FF"/>
                </a:solidFill>
                <a:cs typeface="Arial" pitchFamily="34" charset="0"/>
              </a:rPr>
              <a:t> </a:t>
            </a:r>
            <a:r>
              <a:rPr lang="en-US" sz="5200" b="1" dirty="0" err="1">
                <a:solidFill>
                  <a:srgbClr val="0000FF"/>
                </a:solidFill>
                <a:cs typeface="Arial" pitchFamily="34" charset="0"/>
              </a:rPr>
              <a:t>thay</a:t>
            </a:r>
            <a:r>
              <a:rPr lang="en-US" sz="5200" b="1" dirty="0">
                <a:solidFill>
                  <a:srgbClr val="0000FF"/>
                </a:solidFill>
                <a:cs typeface="Arial" pitchFamily="34" charset="0"/>
              </a:rPr>
              <a:t> </a:t>
            </a:r>
            <a:r>
              <a:rPr lang="en-US" sz="5200" b="1" dirty="0" err="1">
                <a:solidFill>
                  <a:srgbClr val="0000FF"/>
                </a:solidFill>
                <a:cs typeface="Arial" pitchFamily="34" charset="0"/>
              </a:rPr>
              <a:t>đổi</a:t>
            </a:r>
            <a:r>
              <a:rPr lang="en-US" sz="5200" b="1" dirty="0">
                <a:solidFill>
                  <a:srgbClr val="0000FF"/>
                </a:solidFill>
                <a:cs typeface="Arial" pitchFamily="34" charset="0"/>
              </a:rPr>
              <a:t> ý </a:t>
            </a:r>
            <a:r>
              <a:rPr lang="en-US" sz="5200" b="1" dirty="0" err="1">
                <a:solidFill>
                  <a:srgbClr val="0000FF"/>
                </a:solidFill>
                <a:cs typeface="Arial" pitchFamily="34" charset="0"/>
              </a:rPr>
              <a:t>kiến</a:t>
            </a:r>
            <a:r>
              <a:rPr lang="en-US" sz="5200" b="1" dirty="0">
                <a:solidFill>
                  <a:srgbClr val="0000FF"/>
                </a:solidFill>
                <a:cs typeface="Arial" pitchFamily="34" charset="0"/>
              </a:rPr>
              <a:t>, </a:t>
            </a:r>
          </a:p>
          <a:p>
            <a:pPr eaLnBrk="1" hangingPunct="1">
              <a:defRPr/>
            </a:pPr>
            <a:r>
              <a:rPr lang="en-US" sz="5200" b="1" dirty="0" err="1">
                <a:solidFill>
                  <a:srgbClr val="0000FF"/>
                </a:solidFill>
                <a:cs typeface="Arial" pitchFamily="34" charset="0"/>
              </a:rPr>
              <a:t>không</a:t>
            </a:r>
            <a:r>
              <a:rPr lang="en-US" sz="5200" b="1" dirty="0">
                <a:solidFill>
                  <a:srgbClr val="0000FF"/>
                </a:solidFill>
                <a:cs typeface="Arial" pitchFamily="34" charset="0"/>
              </a:rPr>
              <a:t> </a:t>
            </a:r>
            <a:r>
              <a:rPr lang="en-US" sz="5200" b="1" dirty="0" err="1">
                <a:solidFill>
                  <a:srgbClr val="0000FF"/>
                </a:solidFill>
                <a:cs typeface="Arial" pitchFamily="34" charset="0"/>
              </a:rPr>
              <a:t>định</a:t>
            </a:r>
            <a:r>
              <a:rPr lang="en-US" sz="5200" b="1" dirty="0">
                <a:solidFill>
                  <a:srgbClr val="0000FF"/>
                </a:solidFill>
                <a:cs typeface="Arial" pitchFamily="34" charset="0"/>
              </a:rPr>
              <a:t> </a:t>
            </a:r>
            <a:r>
              <a:rPr lang="en-US" sz="5200" b="1" dirty="0" err="1">
                <a:solidFill>
                  <a:srgbClr val="0000FF"/>
                </a:solidFill>
                <a:cs typeface="Arial" pitchFamily="34" charset="0"/>
              </a:rPr>
              <a:t>xin</a:t>
            </a:r>
            <a:r>
              <a:rPr lang="en-US" sz="5200" b="1" dirty="0">
                <a:solidFill>
                  <a:srgbClr val="0000FF"/>
                </a:solidFill>
                <a:cs typeface="Arial" pitchFamily="34" charset="0"/>
              </a:rPr>
              <a:t> </a:t>
            </a:r>
            <a:r>
              <a:rPr lang="en-US" sz="5200" b="1" dirty="0" err="1">
                <a:solidFill>
                  <a:srgbClr val="0000FF"/>
                </a:solidFill>
                <a:cs typeface="Arial" pitchFamily="34" charset="0"/>
              </a:rPr>
              <a:t>việc</a:t>
            </a:r>
            <a:r>
              <a:rPr lang="en-US" sz="5200" b="1" dirty="0">
                <a:solidFill>
                  <a:srgbClr val="0000FF"/>
                </a:solidFill>
                <a:cs typeface="Arial" pitchFamily="34" charset="0"/>
              </a:rPr>
              <a:t> </a:t>
            </a:r>
            <a:r>
              <a:rPr lang="en-US" sz="5200" b="1" dirty="0" err="1">
                <a:solidFill>
                  <a:srgbClr val="0000FF"/>
                </a:solidFill>
                <a:cs typeface="Arial" pitchFamily="34" charset="0"/>
              </a:rPr>
              <a:t>làm</a:t>
            </a:r>
            <a:r>
              <a:rPr lang="en-US" sz="5200" b="1" dirty="0">
                <a:solidFill>
                  <a:srgbClr val="0000FF"/>
                </a:solidFill>
                <a:cs typeface="Arial" pitchFamily="34" charset="0"/>
              </a:rPr>
              <a:t> ở </a:t>
            </a:r>
            <a:r>
              <a:rPr lang="en-US" sz="5200" b="1" dirty="0" err="1">
                <a:solidFill>
                  <a:srgbClr val="0000FF"/>
                </a:solidFill>
                <a:cs typeface="Arial" pitchFamily="34" charset="0"/>
              </a:rPr>
              <a:t>Sài</a:t>
            </a:r>
            <a:r>
              <a:rPr lang="en-US" sz="5200" b="1" dirty="0">
                <a:solidFill>
                  <a:srgbClr val="0000FF"/>
                </a:solidFill>
                <a:cs typeface="Arial" pitchFamily="34" charset="0"/>
              </a:rPr>
              <a:t> </a:t>
            </a:r>
            <a:r>
              <a:rPr lang="en-US" sz="5200" b="1" dirty="0" err="1">
                <a:solidFill>
                  <a:srgbClr val="0000FF"/>
                </a:solidFill>
                <a:cs typeface="Arial" pitchFamily="34" charset="0"/>
              </a:rPr>
              <a:t>Gòn</a:t>
            </a:r>
            <a:r>
              <a:rPr lang="en-US" sz="5200" b="1" dirty="0">
                <a:solidFill>
                  <a:srgbClr val="0000FF"/>
                </a:solidFill>
                <a:cs typeface="Arial" pitchFamily="34" charset="0"/>
              </a:rPr>
              <a:t> </a:t>
            </a:r>
            <a:r>
              <a:rPr lang="en-US" sz="5200" b="1" dirty="0" err="1">
                <a:solidFill>
                  <a:srgbClr val="0000FF"/>
                </a:solidFill>
                <a:cs typeface="Arial" pitchFamily="34" charset="0"/>
              </a:rPr>
              <a:t>này</a:t>
            </a:r>
            <a:r>
              <a:rPr lang="en-US" sz="5200" b="1" dirty="0">
                <a:solidFill>
                  <a:srgbClr val="0000FF"/>
                </a:solidFill>
                <a:cs typeface="Arial" pitchFamily="34" charset="0"/>
              </a:rPr>
              <a:t> </a:t>
            </a:r>
            <a:r>
              <a:rPr lang="en-US" sz="5200" b="1" dirty="0" err="1">
                <a:solidFill>
                  <a:srgbClr val="0000FF"/>
                </a:solidFill>
                <a:cs typeface="Arial" pitchFamily="34" charset="0"/>
              </a:rPr>
              <a:t>nữa</a:t>
            </a:r>
            <a:r>
              <a:rPr lang="en-US" sz="5200" b="1" dirty="0">
                <a:solidFill>
                  <a:srgbClr val="0000FF"/>
                </a:solidFill>
                <a:cs typeface="Arial" pitchFamily="34" charset="0"/>
              </a:rPr>
              <a:t>.</a:t>
            </a:r>
          </a:p>
          <a:p>
            <a:pPr eaLnBrk="1" hangingPunct="1">
              <a:defRPr/>
            </a:pPr>
            <a:r>
              <a:rPr lang="en-US" sz="52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  + Anh </a:t>
            </a:r>
            <a:r>
              <a:rPr lang="en-US" sz="5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Thành</a:t>
            </a:r>
            <a:r>
              <a:rPr lang="en-US" sz="52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sz="5200" b="1" dirty="0" err="1">
                <a:cs typeface="Arial" pitchFamily="34" charset="0"/>
              </a:rPr>
              <a:t>trả</a:t>
            </a:r>
            <a:r>
              <a:rPr lang="en-US" sz="5200" b="1" dirty="0">
                <a:cs typeface="Arial" pitchFamily="34" charset="0"/>
              </a:rPr>
              <a:t> </a:t>
            </a:r>
            <a:r>
              <a:rPr lang="en-US" sz="5200" b="1" dirty="0" err="1">
                <a:cs typeface="Arial" pitchFamily="34" charset="0"/>
              </a:rPr>
              <a:t>lời</a:t>
            </a:r>
            <a:r>
              <a:rPr lang="en-US" sz="5200" b="1" dirty="0">
                <a:cs typeface="Arial" pitchFamily="34" charset="0"/>
              </a:rPr>
              <a:t> :  </a:t>
            </a:r>
            <a:r>
              <a:rPr lang="en-US" sz="52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...</a:t>
            </a:r>
            <a:r>
              <a:rPr lang="en-US" sz="5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vì</a:t>
            </a:r>
            <a:r>
              <a:rPr lang="en-US" sz="52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sz="5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đèn</a:t>
            </a:r>
            <a:r>
              <a:rPr lang="en-US" sz="52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sz="5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dầu</a:t>
            </a:r>
            <a:r>
              <a:rPr lang="en-US" sz="52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ta </a:t>
            </a:r>
            <a:r>
              <a:rPr lang="en-US" sz="5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không</a:t>
            </a:r>
            <a:r>
              <a:rPr lang="en-US" sz="52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sz="5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sáng</a:t>
            </a:r>
            <a:r>
              <a:rPr lang="en-US" sz="52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sz="5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bằng</a:t>
            </a:r>
            <a:r>
              <a:rPr lang="en-US" sz="52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sz="5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đèn</a:t>
            </a:r>
            <a:r>
              <a:rPr lang="en-US" sz="52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sz="5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hoa</a:t>
            </a:r>
            <a:r>
              <a:rPr lang="en-US" sz="52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sz="5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kì</a:t>
            </a:r>
            <a:r>
              <a:rPr lang="en-US" sz="52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7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7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7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04800" y="0"/>
            <a:ext cx="114300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vi-VN" sz="4800" b="1" dirty="0">
                <a:solidFill>
                  <a:srgbClr val="FF0000"/>
                </a:solidFill>
              </a:rPr>
              <a:t>Vì sao hai người khi nói chuyện lại không ăn nhập với nhau như vậy?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228600" y="2257485"/>
            <a:ext cx="11430000" cy="452431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800" b="1" dirty="0">
                <a:solidFill>
                  <a:srgbClr val="000099"/>
                </a:solidFill>
                <a:latin typeface="Arial" charset="0"/>
              </a:rPr>
              <a:t>    </a:t>
            </a:r>
            <a:r>
              <a:rPr lang="en-US" sz="4800" b="1" dirty="0" err="1">
                <a:solidFill>
                  <a:schemeClr val="accent4">
                    <a:lumMod val="95000"/>
                    <a:lumOff val="5000"/>
                  </a:schemeClr>
                </a:solidFill>
                <a:latin typeface="Arial" charset="0"/>
              </a:rPr>
              <a:t>Vì</a:t>
            </a:r>
            <a:r>
              <a:rPr lang="en-US" sz="4800" b="1" dirty="0">
                <a:solidFill>
                  <a:schemeClr val="accent4">
                    <a:lumMod val="95000"/>
                    <a:lumOff val="5000"/>
                  </a:schemeClr>
                </a:solidFill>
                <a:latin typeface="Arial" charset="0"/>
              </a:rPr>
              <a:t> </a:t>
            </a:r>
            <a:r>
              <a:rPr lang="en-US" sz="4800" b="1" dirty="0" err="1">
                <a:solidFill>
                  <a:schemeClr val="accent4">
                    <a:lumMod val="95000"/>
                    <a:lumOff val="5000"/>
                  </a:schemeClr>
                </a:solidFill>
                <a:latin typeface="Arial" charset="0"/>
              </a:rPr>
              <a:t>mỗi</a:t>
            </a:r>
            <a:r>
              <a:rPr lang="en-US" sz="4800" b="1" dirty="0">
                <a:solidFill>
                  <a:schemeClr val="accent4">
                    <a:lumMod val="95000"/>
                    <a:lumOff val="5000"/>
                  </a:schemeClr>
                </a:solidFill>
                <a:latin typeface="Arial" charset="0"/>
              </a:rPr>
              <a:t> </a:t>
            </a:r>
            <a:r>
              <a:rPr lang="en-US" sz="4800" b="1" dirty="0" err="1">
                <a:solidFill>
                  <a:schemeClr val="accent4">
                    <a:lumMod val="95000"/>
                    <a:lumOff val="5000"/>
                  </a:schemeClr>
                </a:solidFill>
                <a:latin typeface="Arial" charset="0"/>
              </a:rPr>
              <a:t>người</a:t>
            </a:r>
            <a:r>
              <a:rPr lang="en-US" sz="4800" b="1" dirty="0">
                <a:solidFill>
                  <a:schemeClr val="accent4">
                    <a:lumMod val="95000"/>
                    <a:lumOff val="5000"/>
                  </a:schemeClr>
                </a:solidFill>
                <a:latin typeface="Arial" charset="0"/>
              </a:rPr>
              <a:t> </a:t>
            </a:r>
            <a:r>
              <a:rPr lang="en-US" sz="4800" b="1" dirty="0" err="1">
                <a:solidFill>
                  <a:schemeClr val="accent4">
                    <a:lumMod val="95000"/>
                    <a:lumOff val="5000"/>
                  </a:schemeClr>
                </a:solidFill>
                <a:latin typeface="Arial" charset="0"/>
              </a:rPr>
              <a:t>theo</a:t>
            </a:r>
            <a:r>
              <a:rPr lang="en-US" sz="4800" b="1" dirty="0">
                <a:solidFill>
                  <a:schemeClr val="accent4">
                    <a:lumMod val="95000"/>
                    <a:lumOff val="5000"/>
                  </a:schemeClr>
                </a:solidFill>
                <a:latin typeface="Arial" charset="0"/>
              </a:rPr>
              <a:t> </a:t>
            </a:r>
            <a:r>
              <a:rPr lang="en-US" sz="4800" b="1" dirty="0" err="1">
                <a:solidFill>
                  <a:schemeClr val="accent4">
                    <a:lumMod val="95000"/>
                    <a:lumOff val="5000"/>
                  </a:schemeClr>
                </a:solidFill>
                <a:latin typeface="Arial" charset="0"/>
              </a:rPr>
              <a:t>đuổi</a:t>
            </a:r>
            <a:r>
              <a:rPr lang="en-US" sz="4800" b="1" dirty="0">
                <a:solidFill>
                  <a:schemeClr val="accent4">
                    <a:lumMod val="95000"/>
                    <a:lumOff val="5000"/>
                  </a:schemeClr>
                </a:solidFill>
                <a:latin typeface="Arial" charset="0"/>
              </a:rPr>
              <a:t> ý </a:t>
            </a:r>
            <a:r>
              <a:rPr lang="en-US" sz="4800" b="1" err="1">
                <a:solidFill>
                  <a:schemeClr val="accent4">
                    <a:lumMod val="95000"/>
                    <a:lumOff val="5000"/>
                  </a:schemeClr>
                </a:solidFill>
                <a:latin typeface="Arial" charset="0"/>
              </a:rPr>
              <a:t>nghĩ</a:t>
            </a:r>
            <a:r>
              <a:rPr lang="en-US" sz="4800" b="1">
                <a:solidFill>
                  <a:schemeClr val="accent4">
                    <a:lumMod val="95000"/>
                    <a:lumOff val="5000"/>
                  </a:schemeClr>
                </a:solidFill>
                <a:latin typeface="Arial" charset="0"/>
              </a:rPr>
              <a:t> khác </a:t>
            </a:r>
            <a:r>
              <a:rPr lang="en-US" sz="4800" b="1" dirty="0" err="1">
                <a:solidFill>
                  <a:schemeClr val="accent4">
                    <a:lumMod val="95000"/>
                    <a:lumOff val="5000"/>
                  </a:schemeClr>
                </a:solidFill>
                <a:latin typeface="Arial" charset="0"/>
              </a:rPr>
              <a:t>nhau</a:t>
            </a:r>
            <a:r>
              <a:rPr lang="en-US" sz="4800" b="1" dirty="0">
                <a:solidFill>
                  <a:schemeClr val="accent4">
                    <a:lumMod val="95000"/>
                    <a:lumOff val="5000"/>
                  </a:schemeClr>
                </a:solidFill>
                <a:latin typeface="Arial" charset="0"/>
              </a:rPr>
              <a:t>.</a:t>
            </a:r>
          </a:p>
          <a:p>
            <a:pPr eaLnBrk="1" hangingPunct="1">
              <a:defRPr/>
            </a:pPr>
            <a:r>
              <a:rPr lang="en-US" sz="4800" b="1" dirty="0">
                <a:solidFill>
                  <a:srgbClr val="000099"/>
                </a:solidFill>
                <a:latin typeface="Arial" charset="0"/>
              </a:rPr>
              <a:t> </a:t>
            </a:r>
            <a:r>
              <a:rPr lang="en-US" sz="4800" b="1" u="sng" spc="-8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Anh</a:t>
            </a:r>
            <a:r>
              <a:rPr lang="en-US" sz="4800" b="1" u="sng" spc="-80" dirty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 </a:t>
            </a:r>
            <a:r>
              <a:rPr lang="en-US" sz="4800" b="1" u="sng" spc="-8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Lê</a:t>
            </a:r>
            <a:r>
              <a:rPr lang="en-US" sz="4800" b="1" u="sng" spc="-80" dirty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 </a:t>
            </a:r>
            <a:r>
              <a:rPr lang="en-US" sz="4800" b="1" u="sng" spc="-8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chỉ</a:t>
            </a:r>
            <a:r>
              <a:rPr lang="en-US" sz="4800" b="1" u="sng" spc="-80" dirty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 </a:t>
            </a:r>
            <a:r>
              <a:rPr lang="en-US" sz="4800" b="1" u="sng" spc="-8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nghĩ</a:t>
            </a:r>
            <a:r>
              <a:rPr lang="en-US" sz="4800" b="1" u="sng" spc="-80" dirty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 </a:t>
            </a:r>
            <a:r>
              <a:rPr lang="en-US" sz="4800" b="1" u="sng" spc="-8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đến</a:t>
            </a:r>
            <a:r>
              <a:rPr lang="en-US" sz="4800" b="1" u="sng" spc="-80" dirty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 </a:t>
            </a:r>
            <a:r>
              <a:rPr lang="en-US" sz="4800" b="1" u="sng" spc="-8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công</a:t>
            </a:r>
            <a:r>
              <a:rPr lang="en-US" sz="4800" b="1" u="sng" spc="-80" dirty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 </a:t>
            </a:r>
            <a:r>
              <a:rPr lang="en-US" sz="4800" b="1" u="sng" spc="-8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ăn</a:t>
            </a:r>
            <a:r>
              <a:rPr lang="en-US" sz="4800" b="1" u="sng" spc="-80" dirty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 </a:t>
            </a:r>
            <a:r>
              <a:rPr lang="en-US" sz="4800" b="1" u="sng" spc="-8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việc</a:t>
            </a:r>
            <a:r>
              <a:rPr lang="en-US" sz="4800" b="1" u="sng" spc="-80" dirty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 </a:t>
            </a:r>
            <a:r>
              <a:rPr lang="en-US" sz="4800" b="1" u="sng" spc="-8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làm</a:t>
            </a:r>
            <a:r>
              <a:rPr lang="en-US" sz="4800" b="1" u="sng" spc="-80" dirty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 </a:t>
            </a:r>
            <a:r>
              <a:rPr lang="en-US" sz="4800" b="1" u="sng" spc="-8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của</a:t>
            </a:r>
            <a:r>
              <a:rPr lang="en-US" sz="4800" b="1" u="sng" spc="-80" dirty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 </a:t>
            </a:r>
            <a:r>
              <a:rPr lang="en-US" sz="4800" b="1" u="sng" spc="-80" err="1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bạn</a:t>
            </a:r>
            <a:r>
              <a:rPr lang="en-US" sz="4800" b="1" u="sng" spc="-8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, </a:t>
            </a:r>
            <a:r>
              <a:rPr lang="en-US" sz="4800" b="1" u="sng" spc="-8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đến</a:t>
            </a:r>
            <a:r>
              <a:rPr lang="en-US" sz="4800" b="1" u="sng" spc="-80" dirty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 </a:t>
            </a:r>
            <a:r>
              <a:rPr lang="en-US" sz="4800" b="1" u="sng" spc="-8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cuộc</a:t>
            </a:r>
            <a:r>
              <a:rPr lang="en-US" sz="4800" b="1" u="sng" spc="-80" dirty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 </a:t>
            </a:r>
            <a:r>
              <a:rPr lang="en-US" sz="4800" b="1" u="sng" spc="-8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sống</a:t>
            </a:r>
            <a:r>
              <a:rPr lang="en-US" sz="4800" b="1" u="sng" spc="-80" dirty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 </a:t>
            </a:r>
            <a:r>
              <a:rPr lang="en-US" sz="4800" b="1" u="sng" spc="-8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hằng</a:t>
            </a:r>
            <a:r>
              <a:rPr lang="en-US" sz="4800" b="1" u="sng" spc="-80" dirty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 </a:t>
            </a:r>
            <a:r>
              <a:rPr lang="en-US" sz="4800" b="1" u="sng" spc="-8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ngày</a:t>
            </a:r>
            <a:r>
              <a:rPr lang="en-US" sz="4800" b="1" u="sng" spc="-80" dirty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. </a:t>
            </a:r>
            <a:r>
              <a:rPr lang="en-US" sz="4800" b="1" spc="-8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Còn</a:t>
            </a:r>
            <a:r>
              <a:rPr lang="en-US" sz="4800" b="1" spc="-80" dirty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 </a:t>
            </a:r>
            <a:r>
              <a:rPr lang="en-US" sz="4800" b="1" spc="-8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anh</a:t>
            </a:r>
            <a:r>
              <a:rPr lang="en-US" sz="4800" b="1" spc="-80" dirty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 </a:t>
            </a:r>
            <a:r>
              <a:rPr lang="en-US" sz="4800" b="1" spc="-8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Thành</a:t>
            </a:r>
            <a:r>
              <a:rPr lang="en-US" sz="4800" b="1" spc="-80" dirty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 </a:t>
            </a:r>
            <a:r>
              <a:rPr lang="en-US" sz="4800" b="1" spc="-8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nghĩ</a:t>
            </a:r>
            <a:r>
              <a:rPr lang="en-US" sz="4800" b="1" spc="-80" dirty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 </a:t>
            </a:r>
            <a:r>
              <a:rPr lang="en-US" sz="4800" b="1" spc="-8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đến</a:t>
            </a:r>
            <a:r>
              <a:rPr lang="en-US" sz="4800" b="1" spc="-80" dirty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 </a:t>
            </a:r>
            <a:r>
              <a:rPr lang="en-US" sz="4800" b="1" spc="-8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việc</a:t>
            </a:r>
            <a:r>
              <a:rPr lang="en-US" sz="4800" b="1" spc="-80" dirty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 </a:t>
            </a:r>
            <a:r>
              <a:rPr lang="en-US" sz="4800" b="1" spc="-8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cứu</a:t>
            </a:r>
            <a:r>
              <a:rPr lang="en-US" sz="4800" b="1" spc="-80" dirty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 </a:t>
            </a:r>
            <a:r>
              <a:rPr lang="en-US" sz="4800" b="1" spc="-8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dân</a:t>
            </a:r>
            <a:r>
              <a:rPr lang="en-US" sz="4800" b="1" spc="-80" dirty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, </a:t>
            </a:r>
            <a:r>
              <a:rPr lang="en-US" sz="4800" b="1" spc="-8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cứu</a:t>
            </a:r>
            <a:r>
              <a:rPr lang="en-US" sz="4800" b="1" spc="-80" dirty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 </a:t>
            </a:r>
            <a:r>
              <a:rPr lang="en-US" sz="4800" b="1" spc="-8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nước</a:t>
            </a:r>
            <a:r>
              <a:rPr lang="en-US" sz="4800" b="1" spc="-80" dirty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4" name="Text Box 8"/>
          <p:cNvSpPr txBox="1">
            <a:spLocks noChangeArrowheads="1"/>
          </p:cNvSpPr>
          <p:nvPr/>
        </p:nvSpPr>
        <p:spPr bwMode="auto">
          <a:xfrm>
            <a:off x="228600" y="228601"/>
            <a:ext cx="11430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54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   </a:t>
            </a:r>
            <a:r>
              <a:rPr lang="en-US" sz="5400" b="1" dirty="0">
                <a:solidFill>
                  <a:srgbClr val="FF0000"/>
                </a:solidFill>
                <a:cs typeface="Arial" pitchFamily="34" charset="0"/>
              </a:rPr>
              <a:t>Qua </a:t>
            </a:r>
            <a:r>
              <a:rPr lang="en-US" sz="5400" b="1" dirty="0" err="1">
                <a:solidFill>
                  <a:srgbClr val="FF0000"/>
                </a:solidFill>
                <a:cs typeface="Arial" pitchFamily="34" charset="0"/>
              </a:rPr>
              <a:t>bài</a:t>
            </a:r>
            <a:r>
              <a:rPr lang="en-US" sz="5400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cs typeface="Arial" pitchFamily="34" charset="0"/>
              </a:rPr>
              <a:t>học</a:t>
            </a:r>
            <a:r>
              <a:rPr lang="en-US" sz="5400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cs typeface="Arial" pitchFamily="34" charset="0"/>
              </a:rPr>
              <a:t>cho</a:t>
            </a:r>
            <a:r>
              <a:rPr lang="en-US" sz="5400" b="1" dirty="0">
                <a:solidFill>
                  <a:srgbClr val="FF0000"/>
                </a:solidFill>
                <a:cs typeface="Arial" pitchFamily="34" charset="0"/>
              </a:rPr>
              <a:t> ta </a:t>
            </a:r>
            <a:r>
              <a:rPr lang="en-US" sz="5400" b="1" dirty="0" err="1">
                <a:solidFill>
                  <a:srgbClr val="FF0000"/>
                </a:solidFill>
                <a:cs typeface="Arial" pitchFamily="34" charset="0"/>
              </a:rPr>
              <a:t>biết</a:t>
            </a:r>
            <a:r>
              <a:rPr lang="en-US" sz="5400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cs typeface="Arial" pitchFamily="34" charset="0"/>
              </a:rPr>
              <a:t>Người</a:t>
            </a:r>
            <a:r>
              <a:rPr lang="en-US" sz="5400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cs typeface="Arial" pitchFamily="34" charset="0"/>
              </a:rPr>
              <a:t>công</a:t>
            </a:r>
            <a:r>
              <a:rPr lang="en-US" sz="5400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cs typeface="Arial" pitchFamily="34" charset="0"/>
              </a:rPr>
              <a:t>dân</a:t>
            </a:r>
            <a:r>
              <a:rPr lang="en-US" sz="5400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cs typeface="Arial" pitchFamily="34" charset="0"/>
              </a:rPr>
              <a:t>số</a:t>
            </a:r>
            <a:r>
              <a:rPr lang="en-US" sz="5400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cs typeface="Arial" pitchFamily="34" charset="0"/>
              </a:rPr>
              <a:t>Một</a:t>
            </a:r>
            <a:r>
              <a:rPr lang="en-US" sz="5400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cs typeface="Arial" pitchFamily="34" charset="0"/>
              </a:rPr>
              <a:t>đó</a:t>
            </a:r>
            <a:r>
              <a:rPr lang="en-US" sz="5400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cs typeface="Arial" pitchFamily="34" charset="0"/>
              </a:rPr>
              <a:t>là</a:t>
            </a:r>
            <a:r>
              <a:rPr lang="en-US" sz="5400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cs typeface="Arial" pitchFamily="34" charset="0"/>
              </a:rPr>
              <a:t>ai</a:t>
            </a:r>
            <a:r>
              <a:rPr lang="en-US" sz="5400" b="1" dirty="0">
                <a:solidFill>
                  <a:srgbClr val="FF0000"/>
                </a:solidFill>
                <a:cs typeface="Arial" pitchFamily="34" charset="0"/>
              </a:rPr>
              <a:t> ?</a:t>
            </a:r>
          </a:p>
        </p:txBody>
      </p:sp>
      <p:sp>
        <p:nvSpPr>
          <p:cNvPr id="39945" name="Text Box 9"/>
          <p:cNvSpPr txBox="1">
            <a:spLocks noChangeArrowheads="1"/>
          </p:cNvSpPr>
          <p:nvPr/>
        </p:nvSpPr>
        <p:spPr bwMode="auto">
          <a:xfrm>
            <a:off x="228600" y="2209801"/>
            <a:ext cx="11430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54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    </a:t>
            </a:r>
            <a:r>
              <a:rPr lang="en-US" sz="54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Nguyễn</a:t>
            </a:r>
            <a:r>
              <a:rPr lang="en-US" sz="54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sz="54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Tất</a:t>
            </a:r>
            <a:r>
              <a:rPr lang="en-US" sz="54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sz="54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Thành</a:t>
            </a:r>
            <a:r>
              <a:rPr lang="en-US" sz="54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sz="54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chính</a:t>
            </a:r>
            <a:r>
              <a:rPr lang="en-US" sz="54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sz="54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là</a:t>
            </a:r>
            <a:r>
              <a:rPr lang="en-US" sz="54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sz="54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Bác</a:t>
            </a:r>
            <a:r>
              <a:rPr lang="en-US" sz="54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sz="54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Hồ</a:t>
            </a:r>
            <a:r>
              <a:rPr lang="en-US" sz="54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. 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47650" y="3964127"/>
            <a:ext cx="11430000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5400" b="1" dirty="0">
                <a:cs typeface="Arial" panose="020B0604020202020204" pitchFamily="34" charset="0"/>
              </a:rPr>
              <a:t>    </a:t>
            </a:r>
            <a:r>
              <a:rPr lang="vi-VN" sz="5400" b="1" dirty="0">
                <a:cs typeface="Arial" panose="020B0604020202020204" pitchFamily="34" charset="0"/>
              </a:rPr>
              <a:t>- </a:t>
            </a:r>
            <a:r>
              <a:rPr lang="vi-VN" sz="5400" b="1" dirty="0" err="1">
                <a:cs typeface="Arial" panose="020B0604020202020204" pitchFamily="34" charset="0"/>
              </a:rPr>
              <a:t>Phần</a:t>
            </a:r>
            <a:r>
              <a:rPr lang="vi-VN" sz="5400" b="1" dirty="0">
                <a:cs typeface="Arial" panose="020B0604020202020204" pitchFamily="34" charset="0"/>
              </a:rPr>
              <a:t> </a:t>
            </a:r>
            <a:r>
              <a:rPr lang="vi-VN" sz="5400" b="1" dirty="0" err="1">
                <a:cs typeface="Arial" panose="020B0604020202020204" pitchFamily="34" charset="0"/>
              </a:rPr>
              <a:t>một</a:t>
            </a:r>
            <a:r>
              <a:rPr lang="vi-VN" sz="5400" b="1" dirty="0">
                <a:cs typeface="Arial" panose="020B0604020202020204" pitchFamily="34" charset="0"/>
              </a:rPr>
              <a:t> </a:t>
            </a:r>
            <a:r>
              <a:rPr lang="vi-VN" sz="5400" b="1" dirty="0" err="1">
                <a:cs typeface="Arial" panose="020B0604020202020204" pitchFamily="34" charset="0"/>
              </a:rPr>
              <a:t>của</a:t>
            </a:r>
            <a:r>
              <a:rPr lang="vi-VN" sz="5400" b="1" dirty="0">
                <a:cs typeface="Arial" panose="020B0604020202020204" pitchFamily="34" charset="0"/>
              </a:rPr>
              <a:t> </a:t>
            </a:r>
            <a:r>
              <a:rPr lang="vi-VN" sz="5400" b="1" dirty="0" err="1">
                <a:cs typeface="Arial" panose="020B0604020202020204" pitchFamily="34" charset="0"/>
              </a:rPr>
              <a:t>trích</a:t>
            </a:r>
            <a:r>
              <a:rPr lang="vi-VN" sz="5400" b="1" dirty="0">
                <a:cs typeface="Arial" panose="020B0604020202020204" pitchFamily="34" charset="0"/>
              </a:rPr>
              <a:t> </a:t>
            </a:r>
            <a:r>
              <a:rPr lang="vi-VN" sz="5400" b="1" dirty="0" err="1">
                <a:cs typeface="Arial" panose="020B0604020202020204" pitchFamily="34" charset="0"/>
              </a:rPr>
              <a:t>đoạn</a:t>
            </a:r>
            <a:r>
              <a:rPr lang="vi-VN" sz="5400" b="1" dirty="0">
                <a:cs typeface="Arial" panose="020B0604020202020204" pitchFamily="34" charset="0"/>
              </a:rPr>
              <a:t> </a:t>
            </a:r>
            <a:r>
              <a:rPr lang="vi-VN" sz="5400" b="1" dirty="0" err="1">
                <a:cs typeface="Arial" panose="020B0604020202020204" pitchFamily="34" charset="0"/>
              </a:rPr>
              <a:t>kịch</a:t>
            </a:r>
            <a:r>
              <a:rPr lang="vi-VN" sz="5400" b="1" dirty="0">
                <a:cs typeface="Arial" panose="020B0604020202020204" pitchFamily="34" charset="0"/>
              </a:rPr>
              <a:t> cho em </a:t>
            </a:r>
            <a:r>
              <a:rPr lang="vi-VN" sz="5400" b="1" dirty="0" err="1">
                <a:cs typeface="Arial" panose="020B0604020202020204" pitchFamily="34" charset="0"/>
              </a:rPr>
              <a:t>biết</a:t>
            </a:r>
            <a:r>
              <a:rPr lang="vi-VN" sz="5400" b="1" dirty="0">
                <a:cs typeface="Arial" panose="020B0604020202020204" pitchFamily="34" charset="0"/>
              </a:rPr>
              <a:t> </a:t>
            </a:r>
            <a:r>
              <a:rPr lang="vi-VN" sz="5400" b="1" dirty="0" err="1">
                <a:cs typeface="Arial" panose="020B0604020202020204" pitchFamily="34" charset="0"/>
              </a:rPr>
              <a:t>điều</a:t>
            </a:r>
            <a:r>
              <a:rPr lang="vi-VN" sz="5400" b="1" dirty="0">
                <a:cs typeface="Arial" panose="020B0604020202020204" pitchFamily="34" charset="0"/>
              </a:rPr>
              <a:t> </a:t>
            </a:r>
            <a:r>
              <a:rPr lang="vi-VN" sz="5400" b="1" dirty="0" err="1">
                <a:cs typeface="Arial" panose="020B0604020202020204" pitchFamily="34" charset="0"/>
              </a:rPr>
              <a:t>gì</a:t>
            </a:r>
            <a:r>
              <a:rPr lang="vi-VN" sz="5400" b="1" dirty="0">
                <a:cs typeface="Arial" panose="020B0604020202020204" pitchFamily="34" charset="0"/>
              </a:rPr>
              <a:t> v</a:t>
            </a:r>
            <a:r>
              <a:rPr lang="en-US" sz="5400" b="1" dirty="0">
                <a:cs typeface="Arial" panose="020B0604020202020204" pitchFamily="34" charset="0"/>
              </a:rPr>
              <a:t>ề</a:t>
            </a:r>
            <a:r>
              <a:rPr lang="vi-VN" sz="5400" b="1" dirty="0">
                <a:cs typeface="Arial" panose="020B0604020202020204" pitchFamily="34" charset="0"/>
              </a:rPr>
              <a:t> Nguy</a:t>
            </a:r>
            <a:r>
              <a:rPr lang="en-US" sz="5400" b="1" dirty="0">
                <a:cs typeface="Arial" panose="020B0604020202020204" pitchFamily="34" charset="0"/>
              </a:rPr>
              <a:t>ễ</a:t>
            </a:r>
            <a:r>
              <a:rPr lang="vi-VN" sz="5400" b="1" dirty="0">
                <a:cs typeface="Arial" panose="020B0604020202020204" pitchFamily="34" charset="0"/>
              </a:rPr>
              <a:t>n T</a:t>
            </a:r>
            <a:r>
              <a:rPr lang="en-US" sz="5400" b="1" dirty="0">
                <a:cs typeface="Arial" panose="020B0604020202020204" pitchFamily="34" charset="0"/>
              </a:rPr>
              <a:t>ấ</a:t>
            </a:r>
            <a:r>
              <a:rPr lang="vi-VN" sz="5400" b="1" dirty="0">
                <a:cs typeface="Arial" panose="020B0604020202020204" pitchFamily="34" charset="0"/>
              </a:rPr>
              <a:t>t </a:t>
            </a:r>
            <a:r>
              <a:rPr lang="vi-VN" sz="5400" b="1" dirty="0" err="1">
                <a:cs typeface="Arial" panose="020B0604020202020204" pitchFamily="34" charset="0"/>
              </a:rPr>
              <a:t>Th</a:t>
            </a:r>
            <a:r>
              <a:rPr lang="en-US" sz="5400" b="1" dirty="0">
                <a:cs typeface="Arial" panose="020B0604020202020204" pitchFamily="34" charset="0"/>
              </a:rPr>
              <a:t>à</a:t>
            </a:r>
            <a:r>
              <a:rPr lang="vi-VN" sz="5400" b="1" dirty="0" err="1">
                <a:cs typeface="Arial" panose="020B0604020202020204" pitchFamily="34" charset="0"/>
              </a:rPr>
              <a:t>nh</a:t>
            </a:r>
            <a:r>
              <a:rPr lang="vi-VN" sz="5400" b="1" dirty="0">
                <a:cs typeface="Arial" panose="020B0604020202020204" pitchFamily="34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9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5" grpId="0"/>
      <p:bldP spid="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3"/>
          <p:cNvSpPr txBox="1">
            <a:spLocks noChangeArrowheads="1"/>
          </p:cNvSpPr>
          <p:nvPr/>
        </p:nvSpPr>
        <p:spPr bwMode="auto">
          <a:xfrm>
            <a:off x="255710" y="2133600"/>
            <a:ext cx="1132669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1" hangingPunct="1">
              <a:spcBef>
                <a:spcPts val="1200"/>
              </a:spcBef>
              <a:defRPr/>
            </a:pPr>
            <a:r>
              <a:rPr lang="en-US" sz="5400" b="1" dirty="0">
                <a:latin typeface="Arial" charset="0"/>
                <a:cs typeface="Arial" charset="0"/>
              </a:rPr>
              <a:t>     </a:t>
            </a:r>
            <a:r>
              <a:rPr lang="en-US" sz="5400" b="1" u="sng" dirty="0" err="1">
                <a:latin typeface="Arial" charset="0"/>
                <a:cs typeface="Arial" charset="0"/>
              </a:rPr>
              <a:t>Nội</a:t>
            </a:r>
            <a:r>
              <a:rPr lang="en-US" sz="5400" b="1" u="sng" dirty="0">
                <a:latin typeface="Arial" charset="0"/>
                <a:cs typeface="Arial" charset="0"/>
              </a:rPr>
              <a:t> dung </a:t>
            </a:r>
            <a:r>
              <a:rPr lang="en-US" sz="5400" b="1" dirty="0">
                <a:latin typeface="Arial" charset="0"/>
                <a:cs typeface="Arial" charset="0"/>
              </a:rPr>
              <a:t>:</a:t>
            </a:r>
          </a:p>
          <a:p>
            <a:pPr indent="-342900" algn="just" eaLnBrk="1" hangingPunct="1">
              <a:spcBef>
                <a:spcPts val="1200"/>
              </a:spcBef>
              <a:defRPr/>
            </a:pPr>
            <a:r>
              <a:rPr lang="en-US" sz="5400" b="1" dirty="0">
                <a:latin typeface="Arial" charset="0"/>
                <a:cs typeface="Arial" charset="0"/>
              </a:rPr>
              <a:t>     </a:t>
            </a:r>
            <a:r>
              <a:rPr lang="vi-VN" sz="5400" b="1" dirty="0">
                <a:latin typeface="Arial" charset="0"/>
                <a:cs typeface="Arial" charset="0"/>
              </a:rPr>
              <a:t>Tâm trạng của người thanh niên Nguyễn Tất Thành day dứt, trăn trở tìm con đường cứu nước, cứu dân.</a:t>
            </a:r>
            <a:endParaRPr lang="en-US" sz="5400" b="1" dirty="0">
              <a:solidFill>
                <a:srgbClr val="0000FF"/>
              </a:solidFill>
              <a:latin typeface="Arial" charset="0"/>
              <a:cs typeface="Arial" charset="0"/>
            </a:endParaRPr>
          </a:p>
        </p:txBody>
      </p:sp>
      <p:sp>
        <p:nvSpPr>
          <p:cNvPr id="21507" name="Hình Chữ nhật 8"/>
          <p:cNvSpPr>
            <a:spLocks noChangeArrowheads="1"/>
          </p:cNvSpPr>
          <p:nvPr/>
        </p:nvSpPr>
        <p:spPr bwMode="auto">
          <a:xfrm>
            <a:off x="700635" y="990600"/>
            <a:ext cx="1042456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5400" b="1">
                <a:solidFill>
                  <a:srgbClr val="FF0000"/>
                </a:solidFill>
                <a:cs typeface="Arial" panose="020B0604020202020204" pitchFamily="34" charset="0"/>
              </a:rPr>
              <a:t>Vở kịch nói lên nội dung gì?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3"/>
          <p:cNvSpPr txBox="1">
            <a:spLocks noChangeArrowheads="1"/>
          </p:cNvSpPr>
          <p:nvPr/>
        </p:nvSpPr>
        <p:spPr bwMode="auto">
          <a:xfrm>
            <a:off x="342900" y="1210270"/>
            <a:ext cx="113538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5400" b="1">
                <a:solidFill>
                  <a:srgbClr val="FF0000"/>
                </a:solidFill>
                <a:cs typeface="Arial" panose="020B0604020202020204" pitchFamily="34" charset="0"/>
              </a:rPr>
              <a:t>-Phân biệt các lời nhân vật:</a:t>
            </a:r>
          </a:p>
        </p:txBody>
      </p:sp>
      <p:sp>
        <p:nvSpPr>
          <p:cNvPr id="22531" name="Hình Chữ nhật 5"/>
          <p:cNvSpPr>
            <a:spLocks noChangeArrowheads="1"/>
          </p:cNvSpPr>
          <p:nvPr/>
        </p:nvSpPr>
        <p:spPr bwMode="auto">
          <a:xfrm>
            <a:off x="342900" y="2438400"/>
            <a:ext cx="113538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5400" b="1">
                <a:solidFill>
                  <a:srgbClr val="0000FF"/>
                </a:solidFill>
                <a:cs typeface="Arial" panose="020B0604020202020204" pitchFamily="34" charset="0"/>
              </a:rPr>
              <a:t>Giọng anh Thành</a:t>
            </a:r>
          </a:p>
        </p:txBody>
      </p:sp>
      <p:sp>
        <p:nvSpPr>
          <p:cNvPr id="22532" name="Hình Chữ nhật 6"/>
          <p:cNvSpPr>
            <a:spLocks noChangeArrowheads="1"/>
          </p:cNvSpPr>
          <p:nvPr/>
        </p:nvSpPr>
        <p:spPr bwMode="auto">
          <a:xfrm>
            <a:off x="342900" y="3666530"/>
            <a:ext cx="11353800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5400" b="1">
                <a:cs typeface="Arial" panose="020B0604020202020204" pitchFamily="34" charset="0"/>
              </a:rPr>
              <a:t>   Chậm rãi, trầm tĩnh, sâu lắng, thể hiện sự trăn trở, suy nghĩ về vận nước.</a:t>
            </a:r>
            <a:endParaRPr lang="en-US" sz="54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/>
      <p:bldP spid="2253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Hình Chữ nhật 10"/>
          <p:cNvSpPr>
            <a:spLocks noChangeArrowheads="1"/>
          </p:cNvSpPr>
          <p:nvPr/>
        </p:nvSpPr>
        <p:spPr bwMode="auto">
          <a:xfrm>
            <a:off x="381000" y="457201"/>
            <a:ext cx="10972800" cy="600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4800" b="1" dirty="0" err="1">
                <a:solidFill>
                  <a:srgbClr val="0000FF"/>
                </a:solidFill>
                <a:cs typeface="Arial" panose="020B0604020202020204" pitchFamily="34" charset="0"/>
              </a:rPr>
              <a:t>Giọng</a:t>
            </a:r>
            <a:r>
              <a:rPr lang="en-US" sz="4800" b="1" dirty="0">
                <a:solidFill>
                  <a:srgbClr val="0000FF"/>
                </a:solidFill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0000FF"/>
                </a:solidFill>
                <a:cs typeface="Arial" panose="020B0604020202020204" pitchFamily="34" charset="0"/>
              </a:rPr>
              <a:t>anh</a:t>
            </a:r>
            <a:r>
              <a:rPr lang="en-US" sz="4800" b="1" dirty="0">
                <a:solidFill>
                  <a:srgbClr val="0000FF"/>
                </a:solidFill>
                <a:cs typeface="Arial" panose="020B0604020202020204" pitchFamily="34" charset="0"/>
              </a:rPr>
              <a:t> Lê: </a:t>
            </a:r>
          </a:p>
          <a:p>
            <a:pPr eaLnBrk="1" hangingPunct="1"/>
            <a:r>
              <a:rPr lang="en-US" sz="4800" b="1" dirty="0" err="1">
                <a:cs typeface="Arial" panose="020B0604020202020204" pitchFamily="34" charset="0"/>
              </a:rPr>
              <a:t>Hồ</a:t>
            </a:r>
            <a:r>
              <a:rPr lang="en-US" sz="4800" b="1" dirty="0">
                <a:cs typeface="Arial" panose="020B0604020202020204" pitchFamily="34" charset="0"/>
              </a:rPr>
              <a:t> </a:t>
            </a:r>
            <a:r>
              <a:rPr lang="en-US" sz="4800" b="1" dirty="0" err="1">
                <a:cs typeface="Arial" panose="020B0604020202020204" pitchFamily="34" charset="0"/>
              </a:rPr>
              <a:t>hởi</a:t>
            </a:r>
            <a:r>
              <a:rPr lang="en-US" sz="4800" b="1" dirty="0">
                <a:cs typeface="Arial" panose="020B0604020202020204" pitchFamily="34" charset="0"/>
              </a:rPr>
              <a:t>, </a:t>
            </a:r>
            <a:r>
              <a:rPr lang="en-US" sz="4800" b="1" dirty="0" err="1">
                <a:cs typeface="Arial" panose="020B0604020202020204" pitchFamily="34" charset="0"/>
              </a:rPr>
              <a:t>nhiệt</a:t>
            </a:r>
            <a:r>
              <a:rPr lang="en-US" sz="4800" b="1" dirty="0">
                <a:cs typeface="Arial" panose="020B0604020202020204" pitchFamily="34" charset="0"/>
              </a:rPr>
              <a:t> </a:t>
            </a:r>
            <a:r>
              <a:rPr lang="en-US" sz="4800" b="1" dirty="0" err="1">
                <a:cs typeface="Arial" panose="020B0604020202020204" pitchFamily="34" charset="0"/>
              </a:rPr>
              <a:t>tình</a:t>
            </a:r>
            <a:r>
              <a:rPr lang="en-US" sz="4800" b="1" dirty="0">
                <a:cs typeface="Arial" panose="020B0604020202020204" pitchFamily="34" charset="0"/>
              </a:rPr>
              <a:t>, </a:t>
            </a:r>
            <a:r>
              <a:rPr lang="en-US" sz="4800" b="1" dirty="0" err="1">
                <a:cs typeface="Arial" panose="020B0604020202020204" pitchFamily="34" charset="0"/>
              </a:rPr>
              <a:t>thể</a:t>
            </a:r>
            <a:r>
              <a:rPr lang="en-US" sz="4800" b="1" dirty="0">
                <a:cs typeface="Arial" panose="020B0604020202020204" pitchFamily="34" charset="0"/>
              </a:rPr>
              <a:t> </a:t>
            </a:r>
            <a:r>
              <a:rPr lang="en-US" sz="4800" b="1" dirty="0" err="1">
                <a:cs typeface="Arial" panose="020B0604020202020204" pitchFamily="34" charset="0"/>
              </a:rPr>
              <a:t>hiện</a:t>
            </a:r>
            <a:r>
              <a:rPr lang="en-US" sz="4800" b="1" dirty="0">
                <a:cs typeface="Arial" panose="020B0604020202020204" pitchFamily="34" charset="0"/>
              </a:rPr>
              <a:t> </a:t>
            </a:r>
            <a:r>
              <a:rPr lang="en-US" sz="4800" b="1" dirty="0" err="1">
                <a:cs typeface="Arial" panose="020B0604020202020204" pitchFamily="34" charset="0"/>
              </a:rPr>
              <a:t>tính</a:t>
            </a:r>
            <a:r>
              <a:rPr lang="en-US" sz="4800" b="1" dirty="0">
                <a:cs typeface="Arial" panose="020B0604020202020204" pitchFamily="34" charset="0"/>
              </a:rPr>
              <a:t> </a:t>
            </a:r>
            <a:r>
              <a:rPr lang="en-US" sz="4800" b="1" dirty="0" err="1">
                <a:cs typeface="Arial" panose="020B0604020202020204" pitchFamily="34" charset="0"/>
              </a:rPr>
              <a:t>cách</a:t>
            </a:r>
            <a:r>
              <a:rPr lang="en-US" sz="4800" b="1" dirty="0">
                <a:cs typeface="Arial" panose="020B0604020202020204" pitchFamily="34" charset="0"/>
              </a:rPr>
              <a:t> </a:t>
            </a:r>
            <a:r>
              <a:rPr lang="en-US" sz="4800" b="1" dirty="0" err="1">
                <a:cs typeface="Arial" panose="020B0604020202020204" pitchFamily="34" charset="0"/>
              </a:rPr>
              <a:t>của</a:t>
            </a:r>
            <a:r>
              <a:rPr lang="en-US" sz="4800" b="1" dirty="0">
                <a:cs typeface="Arial" panose="020B0604020202020204" pitchFamily="34" charset="0"/>
              </a:rPr>
              <a:t> </a:t>
            </a:r>
            <a:r>
              <a:rPr lang="en-US" sz="4800" b="1" dirty="0" err="1">
                <a:cs typeface="Arial" panose="020B0604020202020204" pitchFamily="34" charset="0"/>
              </a:rPr>
              <a:t>một</a:t>
            </a:r>
            <a:r>
              <a:rPr lang="en-US" sz="4800" b="1" dirty="0">
                <a:cs typeface="Arial" panose="020B0604020202020204" pitchFamily="34" charset="0"/>
              </a:rPr>
              <a:t> </a:t>
            </a:r>
            <a:r>
              <a:rPr lang="en-US" sz="4800" b="1" dirty="0" err="1">
                <a:cs typeface="Arial" panose="020B0604020202020204" pitchFamily="34" charset="0"/>
              </a:rPr>
              <a:t>người</a:t>
            </a:r>
            <a:r>
              <a:rPr lang="en-US" sz="4800" b="1" dirty="0">
                <a:cs typeface="Arial" panose="020B0604020202020204" pitchFamily="34" charset="0"/>
              </a:rPr>
              <a:t> </a:t>
            </a:r>
            <a:r>
              <a:rPr lang="en-US" sz="4800" b="1" dirty="0" err="1">
                <a:cs typeface="Arial" panose="020B0604020202020204" pitchFamily="34" charset="0"/>
              </a:rPr>
              <a:t>có</a:t>
            </a:r>
            <a:r>
              <a:rPr lang="en-US" sz="4800" b="1" dirty="0">
                <a:cs typeface="Arial" panose="020B0604020202020204" pitchFamily="34" charset="0"/>
              </a:rPr>
              <a:t> </a:t>
            </a:r>
            <a:r>
              <a:rPr lang="en-US" sz="4800" b="1" dirty="0" err="1">
                <a:cs typeface="Arial" panose="020B0604020202020204" pitchFamily="34" charset="0"/>
              </a:rPr>
              <a:t>tinh</a:t>
            </a:r>
            <a:r>
              <a:rPr lang="en-US" sz="4800" b="1" dirty="0">
                <a:cs typeface="Arial" panose="020B0604020202020204" pitchFamily="34" charset="0"/>
              </a:rPr>
              <a:t> </a:t>
            </a:r>
            <a:r>
              <a:rPr lang="en-US" sz="4800" b="1" dirty="0" err="1">
                <a:cs typeface="Arial" panose="020B0604020202020204" pitchFamily="34" charset="0"/>
              </a:rPr>
              <a:t>thần</a:t>
            </a:r>
            <a:r>
              <a:rPr lang="en-US" sz="4800" b="1" dirty="0">
                <a:cs typeface="Arial" panose="020B0604020202020204" pitchFamily="34" charset="0"/>
              </a:rPr>
              <a:t> </a:t>
            </a:r>
            <a:r>
              <a:rPr lang="en-US" sz="4800" b="1" dirty="0" err="1">
                <a:cs typeface="Arial" panose="020B0604020202020204" pitchFamily="34" charset="0"/>
              </a:rPr>
              <a:t>yêu</a:t>
            </a:r>
            <a:r>
              <a:rPr lang="en-US" sz="4800" b="1" dirty="0">
                <a:cs typeface="Arial" panose="020B0604020202020204" pitchFamily="34" charset="0"/>
              </a:rPr>
              <a:t> </a:t>
            </a:r>
            <a:r>
              <a:rPr lang="en-US" sz="4800" b="1" dirty="0" err="1">
                <a:cs typeface="Arial" panose="020B0604020202020204" pitchFamily="34" charset="0"/>
              </a:rPr>
              <a:t>nước</a:t>
            </a:r>
            <a:r>
              <a:rPr lang="en-US" sz="4800" b="1" dirty="0">
                <a:cs typeface="Arial" panose="020B0604020202020204" pitchFamily="34" charset="0"/>
              </a:rPr>
              <a:t> .                                             </a:t>
            </a:r>
          </a:p>
          <a:p>
            <a:pPr eaLnBrk="1" hangingPunct="1"/>
            <a:r>
              <a:rPr lang="en-US" sz="4800" b="1" dirty="0">
                <a:cs typeface="Arial" panose="020B0604020202020204" pitchFamily="34" charset="0"/>
              </a:rPr>
              <a:t>  *</a:t>
            </a:r>
            <a:r>
              <a:rPr lang="en-US" sz="4800" b="1" dirty="0" err="1">
                <a:cs typeface="Arial" panose="020B0604020202020204" pitchFamily="34" charset="0"/>
              </a:rPr>
              <a:t>Cần</a:t>
            </a:r>
            <a:r>
              <a:rPr lang="en-US" sz="4800" b="1" dirty="0">
                <a:cs typeface="Arial" panose="020B0604020202020204" pitchFamily="34" charset="0"/>
              </a:rPr>
              <a:t> </a:t>
            </a:r>
            <a:r>
              <a:rPr lang="en-US" sz="4800" b="1" dirty="0" err="1">
                <a:cs typeface="Arial" panose="020B0604020202020204" pitchFamily="34" charset="0"/>
              </a:rPr>
              <a:t>nhấn</a:t>
            </a:r>
            <a:r>
              <a:rPr lang="en-US" sz="4800" b="1" dirty="0">
                <a:cs typeface="Arial" panose="020B0604020202020204" pitchFamily="34" charset="0"/>
              </a:rPr>
              <a:t> </a:t>
            </a:r>
            <a:r>
              <a:rPr lang="en-US" sz="4800" b="1" dirty="0" err="1">
                <a:cs typeface="Arial" panose="020B0604020202020204" pitchFamily="34" charset="0"/>
              </a:rPr>
              <a:t>giọng</a:t>
            </a:r>
            <a:r>
              <a:rPr lang="en-US" sz="4800" b="1" dirty="0">
                <a:cs typeface="Arial" panose="020B0604020202020204" pitchFamily="34" charset="0"/>
              </a:rPr>
              <a:t> ở </a:t>
            </a:r>
            <a:r>
              <a:rPr lang="en-US" sz="4800" b="1" dirty="0" err="1">
                <a:cs typeface="Arial" panose="020B0604020202020204" pitchFamily="34" charset="0"/>
              </a:rPr>
              <a:t>những</a:t>
            </a:r>
            <a:r>
              <a:rPr lang="en-US" sz="4800" b="1" dirty="0">
                <a:cs typeface="Arial" panose="020B0604020202020204" pitchFamily="34" charset="0"/>
              </a:rPr>
              <a:t> </a:t>
            </a:r>
            <a:r>
              <a:rPr lang="en-US" sz="4800" b="1" dirty="0" err="1">
                <a:cs typeface="Arial" panose="020B0604020202020204" pitchFamily="34" charset="0"/>
              </a:rPr>
              <a:t>từ</a:t>
            </a:r>
            <a:r>
              <a:rPr lang="en-US" sz="4800" b="1" dirty="0">
                <a:cs typeface="Arial" panose="020B0604020202020204" pitchFamily="34" charset="0"/>
              </a:rPr>
              <a:t> </a:t>
            </a:r>
            <a:r>
              <a:rPr lang="en-US" sz="4800" b="1" dirty="0" err="1">
                <a:cs typeface="Arial" panose="020B0604020202020204" pitchFamily="34" charset="0"/>
              </a:rPr>
              <a:t>ngữ</a:t>
            </a:r>
            <a:r>
              <a:rPr lang="en-US" sz="4800" b="1" dirty="0">
                <a:cs typeface="Arial" panose="020B0604020202020204" pitchFamily="34" charset="0"/>
              </a:rPr>
              <a:t> :</a:t>
            </a:r>
            <a:r>
              <a:rPr lang="en-US" sz="4800" b="1" dirty="0">
                <a:solidFill>
                  <a:srgbClr val="0000FF"/>
                </a:solidFill>
                <a:cs typeface="Arial" panose="020B0604020202020204" pitchFamily="34" charset="0"/>
              </a:rPr>
              <a:t>Sao </a:t>
            </a:r>
            <a:r>
              <a:rPr lang="en-US" sz="4800" b="1" dirty="0" err="1">
                <a:solidFill>
                  <a:srgbClr val="0000FF"/>
                </a:solidFill>
                <a:cs typeface="Arial" panose="020B0604020202020204" pitchFamily="34" charset="0"/>
              </a:rPr>
              <a:t>lại</a:t>
            </a:r>
            <a:r>
              <a:rPr lang="en-US" sz="4800" b="1" dirty="0">
                <a:solidFill>
                  <a:srgbClr val="0000FF"/>
                </a:solidFill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0000FF"/>
                </a:solidFill>
                <a:cs typeface="Arial" panose="020B0604020202020204" pitchFamily="34" charset="0"/>
              </a:rPr>
              <a:t>thôi</a:t>
            </a:r>
            <a:r>
              <a:rPr lang="en-US" sz="4800" b="1" dirty="0">
                <a:solidFill>
                  <a:srgbClr val="0000FF"/>
                </a:solidFill>
                <a:cs typeface="Arial" panose="020B0604020202020204" pitchFamily="34" charset="0"/>
              </a:rPr>
              <a:t>?</a:t>
            </a:r>
          </a:p>
          <a:p>
            <a:pPr eaLnBrk="1" hangingPunct="1"/>
            <a:r>
              <a:rPr lang="en-US" sz="4800" b="1" dirty="0">
                <a:solidFill>
                  <a:srgbClr val="0000FF"/>
                </a:solidFill>
                <a:cs typeface="Arial" panose="020B0604020202020204" pitchFamily="34" charset="0"/>
              </a:rPr>
              <a:t>        </a:t>
            </a:r>
            <a:r>
              <a:rPr lang="en-US" sz="4800" b="1" dirty="0" err="1">
                <a:solidFill>
                  <a:srgbClr val="0000FF"/>
                </a:solidFill>
                <a:cs typeface="Arial" panose="020B0604020202020204" pitchFamily="34" charset="0"/>
              </a:rPr>
              <a:t>Vào</a:t>
            </a:r>
            <a:r>
              <a:rPr lang="en-US" sz="4800" b="1" dirty="0">
                <a:solidFill>
                  <a:srgbClr val="0000FF"/>
                </a:solidFill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0000FF"/>
                </a:solidFill>
                <a:cs typeface="Arial" panose="020B0604020202020204" pitchFamily="34" charset="0"/>
              </a:rPr>
              <a:t>Sài</a:t>
            </a:r>
            <a:r>
              <a:rPr lang="en-US" sz="4800" b="1" dirty="0">
                <a:solidFill>
                  <a:srgbClr val="0000FF"/>
                </a:solidFill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0000FF"/>
                </a:solidFill>
                <a:cs typeface="Arial" panose="020B0604020202020204" pitchFamily="34" charset="0"/>
              </a:rPr>
              <a:t>Gòn</a:t>
            </a:r>
            <a:r>
              <a:rPr lang="en-US" sz="4800" b="1" dirty="0">
                <a:solidFill>
                  <a:srgbClr val="0000FF"/>
                </a:solidFill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0000FF"/>
                </a:solidFill>
                <a:cs typeface="Arial" panose="020B0604020202020204" pitchFamily="34" charset="0"/>
              </a:rPr>
              <a:t>này</a:t>
            </a:r>
            <a:r>
              <a:rPr lang="en-US" sz="4800" b="1" dirty="0">
                <a:solidFill>
                  <a:srgbClr val="0000FF"/>
                </a:solidFill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0000FF"/>
                </a:solidFill>
                <a:cs typeface="Arial" panose="020B0604020202020204" pitchFamily="34" charset="0"/>
              </a:rPr>
              <a:t>làm</a:t>
            </a:r>
            <a:r>
              <a:rPr lang="en-US" sz="4800" b="1" dirty="0">
                <a:solidFill>
                  <a:srgbClr val="0000FF"/>
                </a:solidFill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0000FF"/>
                </a:solidFill>
                <a:cs typeface="Arial" panose="020B0604020202020204" pitchFamily="34" charset="0"/>
              </a:rPr>
              <a:t>gì</a:t>
            </a:r>
            <a:r>
              <a:rPr lang="en-US" sz="4800" b="1" dirty="0">
                <a:solidFill>
                  <a:srgbClr val="0000FF"/>
                </a:solidFill>
                <a:cs typeface="Arial" panose="020B0604020202020204" pitchFamily="34" charset="0"/>
              </a:rPr>
              <a:t>? </a:t>
            </a:r>
            <a:r>
              <a:rPr lang="en-US" sz="4800" b="1" dirty="0" err="1">
                <a:solidFill>
                  <a:srgbClr val="0000FF"/>
                </a:solidFill>
                <a:cs typeface="Arial" panose="020B0604020202020204" pitchFamily="34" charset="0"/>
              </a:rPr>
              <a:t>Không</a:t>
            </a:r>
            <a:r>
              <a:rPr lang="en-US" sz="4800" b="1" dirty="0">
                <a:solidFill>
                  <a:srgbClr val="0000FF"/>
                </a:solidFill>
                <a:cs typeface="Arial" panose="020B0604020202020204" pitchFamily="34" charset="0"/>
              </a:rPr>
              <a:t> bao </a:t>
            </a:r>
            <a:r>
              <a:rPr lang="en-US" sz="4800" b="1" dirty="0" err="1">
                <a:solidFill>
                  <a:srgbClr val="0000FF"/>
                </a:solidFill>
                <a:cs typeface="Arial" panose="020B0604020202020204" pitchFamily="34" charset="0"/>
              </a:rPr>
              <a:t>giờ</a:t>
            </a:r>
            <a:r>
              <a:rPr lang="en-US" sz="4800" b="1" dirty="0">
                <a:solidFill>
                  <a:srgbClr val="0000FF"/>
                </a:solidFill>
                <a:cs typeface="Arial" panose="020B0604020202020204" pitchFamily="34" charset="0"/>
              </a:rPr>
              <a:t>!...          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"/>
            <a:ext cx="11125200" cy="670560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None/>
              <a:defRPr/>
            </a:pPr>
            <a:r>
              <a:rPr lang="en-US" sz="4800" b="1" dirty="0">
                <a:cs typeface="Arial" pitchFamily="34" charset="0"/>
              </a:rPr>
              <a:t>- </a:t>
            </a:r>
            <a:r>
              <a:rPr lang="en-US" sz="4800" b="1" dirty="0" err="1">
                <a:solidFill>
                  <a:srgbClr val="FF0000"/>
                </a:solidFill>
                <a:cs typeface="Arial" pitchFamily="34" charset="0"/>
              </a:rPr>
              <a:t>Anh</a:t>
            </a:r>
            <a:r>
              <a:rPr lang="en-US" sz="4800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cs typeface="Arial" pitchFamily="34" charset="0"/>
              </a:rPr>
              <a:t>Thành</a:t>
            </a:r>
            <a:r>
              <a:rPr lang="en-US" sz="4800" b="1" dirty="0">
                <a:solidFill>
                  <a:srgbClr val="FF0000"/>
                </a:solidFill>
                <a:cs typeface="Arial" pitchFamily="34" charset="0"/>
              </a:rPr>
              <a:t>!  </a:t>
            </a:r>
            <a:r>
              <a:rPr lang="en-US" sz="48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(</a:t>
            </a:r>
            <a:r>
              <a:rPr lang="en-US" sz="4800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US" sz="4800" b="1" dirty="0" err="1">
                <a:cs typeface="Arial" pitchFamily="34" charset="0"/>
              </a:rPr>
              <a:t>giọng</a:t>
            </a:r>
            <a:r>
              <a:rPr lang="en-US" sz="4800" b="1" dirty="0">
                <a:cs typeface="Arial" pitchFamily="34" charset="0"/>
              </a:rPr>
              <a:t> </a:t>
            </a:r>
            <a:r>
              <a:rPr lang="en-US" sz="4800" b="1" dirty="0" err="1">
                <a:cs typeface="Arial" pitchFamily="34" charset="0"/>
              </a:rPr>
              <a:t>hồ</a:t>
            </a:r>
            <a:r>
              <a:rPr lang="en-US" sz="4800" b="1" dirty="0">
                <a:cs typeface="Arial" pitchFamily="34" charset="0"/>
              </a:rPr>
              <a:t> </a:t>
            </a:r>
            <a:r>
              <a:rPr lang="en-US" sz="4800" b="1" dirty="0" err="1">
                <a:cs typeface="Arial" pitchFamily="34" charset="0"/>
              </a:rPr>
              <a:t>hởi</a:t>
            </a:r>
            <a:r>
              <a:rPr lang="en-US" sz="4800" b="1" dirty="0">
                <a:cs typeface="Arial" pitchFamily="34" charset="0"/>
              </a:rPr>
              <a:t>)</a:t>
            </a:r>
          </a:p>
          <a:p>
            <a:pPr eaLnBrk="1" hangingPunct="1">
              <a:spcBef>
                <a:spcPts val="600"/>
              </a:spcBef>
              <a:buNone/>
              <a:defRPr/>
            </a:pPr>
            <a:r>
              <a:rPr lang="en-US" sz="4800" b="1" dirty="0">
                <a:cs typeface="Arial" pitchFamily="34" charset="0"/>
              </a:rPr>
              <a:t>- </a:t>
            </a:r>
            <a:r>
              <a:rPr lang="en-US" sz="4800" b="1" i="1" dirty="0" err="1">
                <a:solidFill>
                  <a:srgbClr val="FF0000"/>
                </a:solidFill>
                <a:cs typeface="Arial" pitchFamily="34" charset="0"/>
              </a:rPr>
              <a:t>Có</a:t>
            </a:r>
            <a:r>
              <a:rPr lang="en-US" sz="4800" b="1" i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US" sz="4800" b="1" i="1" dirty="0" err="1">
                <a:solidFill>
                  <a:srgbClr val="FF0000"/>
                </a:solidFill>
                <a:cs typeface="Arial" pitchFamily="34" charset="0"/>
              </a:rPr>
              <a:t>lẽ</a:t>
            </a:r>
            <a:r>
              <a:rPr lang="en-US" sz="4800" b="1" i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US" sz="4800" b="1" i="1" dirty="0" err="1">
                <a:solidFill>
                  <a:srgbClr val="FF0000"/>
                </a:solidFill>
                <a:cs typeface="Arial" pitchFamily="34" charset="0"/>
              </a:rPr>
              <a:t>thôi</a:t>
            </a:r>
            <a:r>
              <a:rPr lang="en-US" sz="4800" b="1" i="1" dirty="0">
                <a:solidFill>
                  <a:srgbClr val="FF0000"/>
                </a:solidFill>
                <a:cs typeface="Arial" pitchFamily="34" charset="0"/>
              </a:rPr>
              <a:t>, </a:t>
            </a:r>
            <a:r>
              <a:rPr lang="en-US" sz="4800" b="1" i="1" dirty="0" err="1">
                <a:solidFill>
                  <a:srgbClr val="FF0000"/>
                </a:solidFill>
                <a:cs typeface="Arial" pitchFamily="34" charset="0"/>
              </a:rPr>
              <a:t>anh</a:t>
            </a:r>
            <a:r>
              <a:rPr lang="en-US" sz="4800" b="1" i="1" dirty="0">
                <a:solidFill>
                  <a:srgbClr val="FF0000"/>
                </a:solidFill>
                <a:cs typeface="Arial" pitchFamily="34" charset="0"/>
              </a:rPr>
              <a:t> ạ</a:t>
            </a:r>
            <a:r>
              <a:rPr lang="en-US" sz="4800" b="1" dirty="0">
                <a:cs typeface="Arial" pitchFamily="34" charset="0"/>
              </a:rPr>
              <a:t>. ( </a:t>
            </a:r>
            <a:r>
              <a:rPr lang="en-US" sz="4800" b="1" dirty="0" err="1">
                <a:cs typeface="Arial" pitchFamily="34" charset="0"/>
              </a:rPr>
              <a:t>giọng</a:t>
            </a:r>
            <a:r>
              <a:rPr lang="en-US" sz="4800" b="1" dirty="0">
                <a:cs typeface="Arial" pitchFamily="34" charset="0"/>
              </a:rPr>
              <a:t> </a:t>
            </a:r>
            <a:r>
              <a:rPr lang="en-US" sz="4800" b="1" dirty="0" err="1">
                <a:cs typeface="Arial" pitchFamily="34" charset="0"/>
              </a:rPr>
              <a:t>điềm</a:t>
            </a:r>
            <a:r>
              <a:rPr lang="en-US" sz="4800" b="1" dirty="0">
                <a:cs typeface="Arial" pitchFamily="34" charset="0"/>
              </a:rPr>
              <a:t> </a:t>
            </a:r>
            <a:r>
              <a:rPr lang="en-US" sz="4800" b="1" dirty="0" err="1">
                <a:cs typeface="Arial" pitchFamily="34" charset="0"/>
              </a:rPr>
              <a:t>tĩnh</a:t>
            </a:r>
            <a:r>
              <a:rPr lang="en-US" sz="4800" b="1" dirty="0">
                <a:cs typeface="Arial" pitchFamily="34" charset="0"/>
              </a:rPr>
              <a:t>).</a:t>
            </a:r>
          </a:p>
          <a:p>
            <a:pPr eaLnBrk="1" hangingPunct="1">
              <a:spcBef>
                <a:spcPts val="600"/>
              </a:spcBef>
              <a:buNone/>
              <a:defRPr/>
            </a:pPr>
            <a:r>
              <a:rPr lang="en-US" sz="4800" b="1" dirty="0">
                <a:cs typeface="Arial" pitchFamily="34" charset="0"/>
              </a:rPr>
              <a:t>- </a:t>
            </a:r>
            <a:r>
              <a:rPr lang="en-US" sz="4800" b="1" i="1" dirty="0">
                <a:solidFill>
                  <a:srgbClr val="FF0000"/>
                </a:solidFill>
                <a:cs typeface="Arial" pitchFamily="34" charset="0"/>
              </a:rPr>
              <a:t>Sao </a:t>
            </a:r>
            <a:r>
              <a:rPr lang="en-US" sz="4800" b="1" i="1" dirty="0" err="1">
                <a:solidFill>
                  <a:srgbClr val="FF0000"/>
                </a:solidFill>
                <a:cs typeface="Arial" pitchFamily="34" charset="0"/>
              </a:rPr>
              <a:t>lại</a:t>
            </a:r>
            <a:r>
              <a:rPr lang="en-US" sz="4800" b="1" i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US" sz="4800" b="1" i="1" dirty="0" err="1">
                <a:solidFill>
                  <a:srgbClr val="FF0000"/>
                </a:solidFill>
                <a:cs typeface="Arial" pitchFamily="34" charset="0"/>
              </a:rPr>
              <a:t>thôi</a:t>
            </a:r>
            <a:r>
              <a:rPr lang="en-US" sz="4800" b="1" dirty="0">
                <a:solidFill>
                  <a:srgbClr val="FF0000"/>
                </a:solidFill>
                <a:cs typeface="Arial" pitchFamily="34" charset="0"/>
              </a:rPr>
              <a:t>? </a:t>
            </a:r>
            <a:r>
              <a:rPr lang="en-US" sz="4800" b="1" dirty="0">
                <a:cs typeface="Arial" pitchFamily="34" charset="0"/>
              </a:rPr>
              <a:t>(</a:t>
            </a:r>
            <a:r>
              <a:rPr lang="en-US" sz="4800" b="1" dirty="0" err="1">
                <a:cs typeface="Arial" pitchFamily="34" charset="0"/>
              </a:rPr>
              <a:t>giọng</a:t>
            </a:r>
            <a:r>
              <a:rPr lang="en-US" sz="4800" b="1" dirty="0">
                <a:cs typeface="Arial" pitchFamily="34" charset="0"/>
              </a:rPr>
              <a:t> </a:t>
            </a:r>
            <a:r>
              <a:rPr lang="en-US" sz="4800" b="1" dirty="0" err="1">
                <a:cs typeface="Arial" pitchFamily="34" charset="0"/>
              </a:rPr>
              <a:t>bày</a:t>
            </a:r>
            <a:r>
              <a:rPr lang="en-US" sz="4800" b="1" dirty="0">
                <a:cs typeface="Arial" pitchFamily="34" charset="0"/>
              </a:rPr>
              <a:t> </a:t>
            </a:r>
            <a:r>
              <a:rPr lang="en-US" sz="4800" b="1" dirty="0" err="1">
                <a:cs typeface="Arial" pitchFamily="34" charset="0"/>
              </a:rPr>
              <a:t>tỏ</a:t>
            </a:r>
            <a:r>
              <a:rPr lang="en-US" sz="4800" b="1" dirty="0">
                <a:cs typeface="Arial" pitchFamily="34" charset="0"/>
              </a:rPr>
              <a:t> </a:t>
            </a:r>
            <a:r>
              <a:rPr lang="en-US" sz="4800" b="1" dirty="0" err="1">
                <a:cs typeface="Arial" pitchFamily="34" charset="0"/>
              </a:rPr>
              <a:t>sự</a:t>
            </a:r>
            <a:r>
              <a:rPr lang="en-US" sz="4800" b="1" dirty="0">
                <a:cs typeface="Arial" pitchFamily="34" charset="0"/>
              </a:rPr>
              <a:t> </a:t>
            </a:r>
            <a:r>
              <a:rPr lang="en-US" sz="4800" b="1" dirty="0" err="1">
                <a:cs typeface="Arial" pitchFamily="34" charset="0"/>
              </a:rPr>
              <a:t>thắc</a:t>
            </a:r>
            <a:r>
              <a:rPr lang="en-US" sz="4800" b="1" dirty="0">
                <a:cs typeface="Arial" pitchFamily="34" charset="0"/>
              </a:rPr>
              <a:t> </a:t>
            </a:r>
            <a:r>
              <a:rPr lang="en-US" sz="4800" b="1" dirty="0" err="1">
                <a:cs typeface="Arial" pitchFamily="34" charset="0"/>
              </a:rPr>
              <a:t>mắc</a:t>
            </a:r>
            <a:r>
              <a:rPr lang="en-US" sz="4800" b="1" dirty="0">
                <a:cs typeface="Arial" pitchFamily="34" charset="0"/>
              </a:rPr>
              <a:t>).</a:t>
            </a:r>
          </a:p>
          <a:p>
            <a:pPr eaLnBrk="1" hangingPunct="1">
              <a:spcBef>
                <a:spcPts val="600"/>
              </a:spcBef>
              <a:buNone/>
              <a:defRPr/>
            </a:pPr>
            <a:r>
              <a:rPr lang="en-US" sz="4800" b="1" dirty="0">
                <a:cs typeface="Arial" pitchFamily="34" charset="0"/>
              </a:rPr>
              <a:t>- </a:t>
            </a:r>
            <a:r>
              <a:rPr lang="en-US" sz="4800" b="1" i="1" dirty="0" err="1">
                <a:solidFill>
                  <a:srgbClr val="FF0000"/>
                </a:solidFill>
                <a:cs typeface="Arial" pitchFamily="34" charset="0"/>
              </a:rPr>
              <a:t>Vì</a:t>
            </a:r>
            <a:r>
              <a:rPr lang="en-US" sz="4800" b="1" i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US" sz="4800" b="1" i="1" dirty="0" err="1">
                <a:solidFill>
                  <a:srgbClr val="FF0000"/>
                </a:solidFill>
                <a:cs typeface="Arial" pitchFamily="34" charset="0"/>
              </a:rPr>
              <a:t>tôi</a:t>
            </a:r>
            <a:r>
              <a:rPr lang="en-US" sz="4800" b="1" i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US" sz="4800" b="1" i="1" dirty="0" err="1">
                <a:solidFill>
                  <a:srgbClr val="FF0000"/>
                </a:solidFill>
                <a:cs typeface="Arial" pitchFamily="34" charset="0"/>
              </a:rPr>
              <a:t>nói</a:t>
            </a:r>
            <a:r>
              <a:rPr lang="en-US" sz="4800" b="1" i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US" sz="4800" b="1" i="1" dirty="0" err="1">
                <a:solidFill>
                  <a:srgbClr val="FF0000"/>
                </a:solidFill>
                <a:cs typeface="Arial" pitchFamily="34" charset="0"/>
              </a:rPr>
              <a:t>với</a:t>
            </a:r>
            <a:r>
              <a:rPr lang="en-US" sz="4800" b="1" i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US" sz="4800" b="1" i="1" dirty="0" err="1">
                <a:solidFill>
                  <a:srgbClr val="FF0000"/>
                </a:solidFill>
                <a:cs typeface="Arial" pitchFamily="34" charset="0"/>
              </a:rPr>
              <a:t>họ</a:t>
            </a:r>
            <a:r>
              <a:rPr lang="en-US" sz="4800" b="1" dirty="0">
                <a:solidFill>
                  <a:srgbClr val="FF0000"/>
                </a:solidFill>
                <a:cs typeface="Arial" pitchFamily="34" charset="0"/>
              </a:rPr>
              <a:t>…</a:t>
            </a:r>
            <a:r>
              <a:rPr lang="en-US" sz="4800" b="1" dirty="0">
                <a:solidFill>
                  <a:schemeClr val="bg2">
                    <a:lumMod val="50000"/>
                  </a:schemeClr>
                </a:solidFill>
                <a:cs typeface="Arial" pitchFamily="34" charset="0"/>
              </a:rPr>
              <a:t>(</a:t>
            </a:r>
            <a:r>
              <a:rPr lang="en-US" sz="4800" b="1" dirty="0" err="1">
                <a:cs typeface="Arial" pitchFamily="34" charset="0"/>
              </a:rPr>
              <a:t>giọng</a:t>
            </a:r>
            <a:r>
              <a:rPr lang="en-US" sz="4800" b="1" dirty="0">
                <a:cs typeface="Arial" pitchFamily="34" charset="0"/>
              </a:rPr>
              <a:t> </a:t>
            </a:r>
            <a:r>
              <a:rPr lang="en-US" sz="4800" b="1" dirty="0" err="1">
                <a:cs typeface="Arial" pitchFamily="34" charset="0"/>
              </a:rPr>
              <a:t>thì</a:t>
            </a:r>
            <a:r>
              <a:rPr lang="en-US" sz="4800" b="1" dirty="0">
                <a:cs typeface="Arial" pitchFamily="34" charset="0"/>
              </a:rPr>
              <a:t> </a:t>
            </a:r>
            <a:r>
              <a:rPr lang="en-US" sz="4800" b="1" dirty="0" err="1">
                <a:cs typeface="Arial" pitchFamily="34" charset="0"/>
              </a:rPr>
              <a:t>thầm</a:t>
            </a:r>
            <a:r>
              <a:rPr lang="en-US" sz="4800" b="1" dirty="0">
                <a:cs typeface="Arial" pitchFamily="34" charset="0"/>
              </a:rPr>
              <a:t> </a:t>
            </a:r>
            <a:r>
              <a:rPr lang="en-US" sz="4800" b="1" dirty="0" err="1">
                <a:cs typeface="Arial" pitchFamily="34" charset="0"/>
              </a:rPr>
              <a:t>vẻ</a:t>
            </a:r>
            <a:r>
              <a:rPr lang="en-US" sz="4800" b="1" dirty="0">
                <a:cs typeface="Arial" pitchFamily="34" charset="0"/>
              </a:rPr>
              <a:t> </a:t>
            </a:r>
            <a:r>
              <a:rPr lang="en-US" sz="4800" b="1" dirty="0" err="1">
                <a:cs typeface="Arial" pitchFamily="34" charset="0"/>
              </a:rPr>
              <a:t>bí</a:t>
            </a:r>
            <a:r>
              <a:rPr lang="en-US" sz="4800" b="1" dirty="0">
                <a:cs typeface="Arial" pitchFamily="34" charset="0"/>
              </a:rPr>
              <a:t> </a:t>
            </a:r>
            <a:r>
              <a:rPr lang="en-US" sz="4800" b="1" dirty="0" err="1">
                <a:cs typeface="Arial" pitchFamily="34" charset="0"/>
              </a:rPr>
              <a:t>mật</a:t>
            </a:r>
            <a:r>
              <a:rPr lang="en-US" sz="4800" b="1" dirty="0">
                <a:cs typeface="Arial" pitchFamily="34" charset="0"/>
              </a:rPr>
              <a:t>)</a:t>
            </a:r>
          </a:p>
          <a:p>
            <a:pPr eaLnBrk="1" hangingPunct="1">
              <a:spcBef>
                <a:spcPts val="600"/>
              </a:spcBef>
              <a:buNone/>
              <a:defRPr/>
            </a:pPr>
            <a:r>
              <a:rPr lang="en-US" sz="4800" b="1" dirty="0">
                <a:cs typeface="Arial" pitchFamily="34" charset="0"/>
              </a:rPr>
              <a:t>- </a:t>
            </a:r>
            <a:r>
              <a:rPr lang="en-US" sz="4800" b="1" i="1" dirty="0" err="1">
                <a:solidFill>
                  <a:srgbClr val="FF0000"/>
                </a:solidFill>
                <a:cs typeface="Arial" pitchFamily="34" charset="0"/>
              </a:rPr>
              <a:t>Vậy</a:t>
            </a:r>
            <a:r>
              <a:rPr lang="en-US" sz="4800" b="1" i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US" sz="4800" b="1" i="1" dirty="0" err="1">
                <a:solidFill>
                  <a:srgbClr val="FF0000"/>
                </a:solidFill>
                <a:cs typeface="Arial" pitchFamily="34" charset="0"/>
              </a:rPr>
              <a:t>anh</a:t>
            </a:r>
            <a:r>
              <a:rPr lang="en-US" sz="4800" b="1" i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US" sz="4800" b="1" i="1" dirty="0" err="1">
                <a:solidFill>
                  <a:srgbClr val="FF0000"/>
                </a:solidFill>
                <a:cs typeface="Arial" pitchFamily="34" charset="0"/>
              </a:rPr>
              <a:t>vào</a:t>
            </a:r>
            <a:r>
              <a:rPr lang="en-US" sz="4800" b="1" i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US" sz="4800" b="1" i="1" dirty="0" err="1">
                <a:solidFill>
                  <a:srgbClr val="FF0000"/>
                </a:solidFill>
                <a:cs typeface="Arial" pitchFamily="34" charset="0"/>
              </a:rPr>
              <a:t>Sài</a:t>
            </a:r>
            <a:r>
              <a:rPr lang="en-US" sz="4800" b="1" i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US" sz="4800" b="1" i="1" dirty="0" err="1">
                <a:solidFill>
                  <a:srgbClr val="FF0000"/>
                </a:solidFill>
                <a:cs typeface="Arial" pitchFamily="34" charset="0"/>
              </a:rPr>
              <a:t>Gòn</a:t>
            </a:r>
            <a:r>
              <a:rPr lang="en-US" sz="4800" b="1" i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US" sz="4800" b="1" i="1" dirty="0" err="1">
                <a:solidFill>
                  <a:srgbClr val="FF0000"/>
                </a:solidFill>
                <a:cs typeface="Arial" pitchFamily="34" charset="0"/>
              </a:rPr>
              <a:t>này</a:t>
            </a:r>
            <a:r>
              <a:rPr lang="en-US" sz="4800" b="1" i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US" sz="4800" b="1" i="1" dirty="0" err="1">
                <a:solidFill>
                  <a:srgbClr val="FF0000"/>
                </a:solidFill>
                <a:cs typeface="Arial" pitchFamily="34" charset="0"/>
              </a:rPr>
              <a:t>làm</a:t>
            </a:r>
            <a:r>
              <a:rPr lang="en-US" sz="4800" b="1" i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US" sz="4800" b="1" i="1" dirty="0" err="1">
                <a:solidFill>
                  <a:srgbClr val="FF0000"/>
                </a:solidFill>
                <a:cs typeface="Arial" pitchFamily="34" charset="0"/>
              </a:rPr>
              <a:t>gì</a:t>
            </a:r>
            <a:r>
              <a:rPr lang="en-US" sz="4800" b="1" dirty="0">
                <a:solidFill>
                  <a:srgbClr val="FF0000"/>
                </a:solidFill>
                <a:cs typeface="Arial" pitchFamily="34" charset="0"/>
              </a:rPr>
              <a:t>?</a:t>
            </a:r>
            <a:r>
              <a:rPr lang="en-US" sz="4800" b="1" dirty="0">
                <a:solidFill>
                  <a:schemeClr val="bg2">
                    <a:lumMod val="50000"/>
                  </a:schemeClr>
                </a:solidFill>
                <a:cs typeface="Arial" pitchFamily="34" charset="0"/>
              </a:rPr>
              <a:t>( </a:t>
            </a:r>
            <a:r>
              <a:rPr lang="en-US" sz="4800" b="1" dirty="0" err="1">
                <a:cs typeface="Arial" pitchFamily="34" charset="0"/>
              </a:rPr>
              <a:t>giọng</a:t>
            </a:r>
            <a:r>
              <a:rPr lang="en-US" sz="4800" b="1" dirty="0">
                <a:cs typeface="Arial" pitchFamily="34" charset="0"/>
              </a:rPr>
              <a:t> </a:t>
            </a:r>
            <a:r>
              <a:rPr lang="en-US" sz="4800" b="1" dirty="0" err="1">
                <a:cs typeface="Arial" pitchFamily="34" charset="0"/>
              </a:rPr>
              <a:t>ngạc</a:t>
            </a:r>
            <a:r>
              <a:rPr lang="en-US" sz="4800" b="1" dirty="0">
                <a:cs typeface="Arial" pitchFamily="34" charset="0"/>
              </a:rPr>
              <a:t> </a:t>
            </a:r>
            <a:r>
              <a:rPr lang="en-US" sz="4800" b="1" dirty="0" err="1">
                <a:cs typeface="Arial" pitchFamily="34" charset="0"/>
              </a:rPr>
              <a:t>nhiên</a:t>
            </a:r>
            <a:r>
              <a:rPr lang="en-US" sz="4800" b="1" dirty="0">
                <a:cs typeface="Arial" pitchFamily="34" charset="0"/>
              </a:rPr>
              <a:t>).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13646" y="457200"/>
            <a:ext cx="7684736" cy="762000"/>
          </a:xfrm>
        </p:spPr>
        <p:txBody>
          <a:bodyPr/>
          <a:lstStyle/>
          <a:p>
            <a:pPr eaLnBrk="1" hangingPunct="1"/>
            <a:r>
              <a:rPr lang="en-US" sz="4800" b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Luyện đọc diễn cảm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11277600" cy="4343400"/>
          </a:xfrm>
        </p:spPr>
        <p:txBody>
          <a:bodyPr/>
          <a:lstStyle/>
          <a:p>
            <a:pPr marL="0" eaLnBrk="1" hangingPunct="1">
              <a:lnSpc>
                <a:spcPct val="80000"/>
              </a:lnSpc>
              <a:buNone/>
              <a:defRPr/>
            </a:pPr>
            <a:r>
              <a:rPr lang="en-US" sz="4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Lê</a:t>
            </a:r>
            <a:r>
              <a:rPr lang="en-US" sz="4800" b="1" dirty="0">
                <a:solidFill>
                  <a:schemeClr val="accent4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	</a:t>
            </a:r>
            <a:r>
              <a:rPr lang="en-US" sz="4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0" eaLnBrk="1" hangingPunct="1">
              <a:lnSpc>
                <a:spcPct val="80000"/>
              </a:lnSpc>
              <a:buNone/>
              <a:defRPr/>
            </a:pPr>
            <a:r>
              <a:rPr lang="en-US" sz="4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- Anh </a:t>
            </a:r>
            <a:r>
              <a:rPr lang="en-US" sz="4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Thành</a:t>
            </a:r>
            <a:r>
              <a:rPr lang="en-US" sz="4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! </a:t>
            </a:r>
            <a:r>
              <a:rPr lang="en-US" sz="4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Mọi</a:t>
            </a:r>
            <a:r>
              <a:rPr lang="en-US" sz="4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</a:t>
            </a:r>
            <a:r>
              <a:rPr lang="en-US" sz="4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tôi</a:t>
            </a:r>
            <a:r>
              <a:rPr lang="en-US" sz="4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thu</a:t>
            </a:r>
            <a:r>
              <a:rPr lang="en-US" sz="4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xếp</a:t>
            </a:r>
            <a:r>
              <a:rPr lang="en-US" sz="4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xong</a:t>
            </a:r>
            <a:r>
              <a:rPr lang="en-US" sz="4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rồi</a:t>
            </a:r>
            <a:r>
              <a:rPr lang="en-US" sz="4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Sáng</a:t>
            </a:r>
            <a:r>
              <a:rPr lang="en-US" sz="4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</a:t>
            </a:r>
            <a:r>
              <a:rPr lang="en-US" sz="4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anh</a:t>
            </a:r>
            <a:r>
              <a:rPr lang="en-US" sz="4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4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sz="4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4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nhận</a:t>
            </a:r>
            <a:r>
              <a:rPr lang="en-US" sz="4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việc</a:t>
            </a:r>
            <a:r>
              <a:rPr lang="en-US" sz="4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đấy</a:t>
            </a:r>
            <a:r>
              <a:rPr lang="en-US" sz="4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4800" b="1" dirty="0">
              <a:solidFill>
                <a:srgbClr val="66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eaLnBrk="1" hangingPunct="1">
              <a:lnSpc>
                <a:spcPct val="80000"/>
              </a:lnSpc>
              <a:buNone/>
              <a:defRPr/>
            </a:pPr>
            <a:r>
              <a:rPr lang="en-US" sz="4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48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Thành</a:t>
            </a:r>
            <a:r>
              <a:rPr lang="en-US" sz="4800" b="1" dirty="0">
                <a:solidFill>
                  <a:schemeClr val="accent4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4800" b="1" dirty="0">
                <a:solidFill>
                  <a:srgbClr val="66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eaLnBrk="1" hangingPunct="1">
              <a:lnSpc>
                <a:spcPct val="80000"/>
              </a:lnSpc>
              <a:buNone/>
              <a:defRPr/>
            </a:pPr>
            <a:r>
              <a:rPr lang="en-US" sz="4800" b="1" dirty="0">
                <a:solidFill>
                  <a:srgbClr val="66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4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4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4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lẽ</a:t>
            </a:r>
            <a:r>
              <a:rPr lang="en-US" sz="4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thôi</a:t>
            </a:r>
            <a:r>
              <a:rPr lang="en-US" sz="4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anh</a:t>
            </a:r>
            <a:r>
              <a:rPr lang="en-US" sz="4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ạ.</a:t>
            </a:r>
            <a:endParaRPr lang="en-US" sz="48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4" descr="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457200"/>
            <a:ext cx="84582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609600"/>
            <a:ext cx="11734800" cy="6629400"/>
          </a:xfrm>
        </p:spPr>
        <p:txBody>
          <a:bodyPr/>
          <a:lstStyle/>
          <a:p>
            <a:pPr marL="0" eaLnBrk="1" hangingPunct="1">
              <a:lnSpc>
                <a:spcPct val="80000"/>
              </a:lnSpc>
              <a:buNone/>
              <a:defRPr/>
            </a:pPr>
            <a:r>
              <a:rPr lang="en-US" sz="4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Lê</a:t>
            </a:r>
            <a:r>
              <a:rPr lang="en-US" sz="4600" b="1" i="1" dirty="0">
                <a:solidFill>
                  <a:schemeClr val="accent4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4600" b="1" dirty="0">
                <a:solidFill>
                  <a:schemeClr val="accent4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4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46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Sao </a:t>
            </a:r>
            <a:r>
              <a:rPr lang="en-US" sz="46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lại</a:t>
            </a:r>
            <a:r>
              <a:rPr lang="en-US" sz="46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thôi</a:t>
            </a:r>
            <a:r>
              <a:rPr lang="en-US" sz="4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 Anh </a:t>
            </a:r>
            <a:r>
              <a:rPr lang="en-US" sz="4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chỉ</a:t>
            </a:r>
            <a:r>
              <a:rPr lang="en-US" sz="4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cần</a:t>
            </a:r>
            <a:r>
              <a:rPr lang="en-US" sz="4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cơm</a:t>
            </a:r>
            <a:r>
              <a:rPr lang="en-US" sz="4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nuôi</a:t>
            </a:r>
            <a:r>
              <a:rPr lang="en-US" sz="4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4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mỗi</a:t>
            </a:r>
            <a:r>
              <a:rPr lang="en-US" sz="4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tháng</a:t>
            </a:r>
            <a:r>
              <a:rPr lang="en-US" sz="4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4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đồng.Tôi</a:t>
            </a:r>
            <a:r>
              <a:rPr lang="en-US" sz="4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đã</a:t>
            </a:r>
            <a:r>
              <a:rPr lang="en-US" sz="4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đòi</a:t>
            </a:r>
            <a:r>
              <a:rPr lang="en-US" sz="4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4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anh</a:t>
            </a:r>
            <a:r>
              <a:rPr lang="en-US" sz="4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thêm</a:t>
            </a:r>
            <a:r>
              <a:rPr lang="en-US" sz="4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mỗi</a:t>
            </a:r>
            <a:r>
              <a:rPr lang="en-US" sz="4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năm</a:t>
            </a:r>
            <a:r>
              <a:rPr lang="en-US" sz="4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4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bộ</a:t>
            </a:r>
            <a:r>
              <a:rPr lang="en-US" sz="4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quần</a:t>
            </a:r>
            <a:r>
              <a:rPr lang="en-US" sz="4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áo</a:t>
            </a:r>
            <a:r>
              <a:rPr lang="en-US" sz="4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4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mỗi</a:t>
            </a:r>
            <a:r>
              <a:rPr lang="en-US" sz="4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tháng</a:t>
            </a:r>
            <a:r>
              <a:rPr lang="en-US" sz="4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thêm</a:t>
            </a:r>
            <a:r>
              <a:rPr lang="en-US" sz="4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năm</a:t>
            </a:r>
            <a:r>
              <a:rPr lang="en-US" sz="4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hào</a:t>
            </a:r>
            <a:r>
              <a:rPr lang="en-US" sz="4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…(</a:t>
            </a:r>
            <a:r>
              <a:rPr lang="en-US" sz="46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Nói</a:t>
            </a:r>
            <a:r>
              <a:rPr lang="en-US" sz="4600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nhỏ</a:t>
            </a:r>
            <a:r>
              <a:rPr lang="en-US" sz="4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46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Vì</a:t>
            </a:r>
            <a:r>
              <a:rPr lang="en-US" sz="46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tôi</a:t>
            </a:r>
            <a:r>
              <a:rPr lang="en-US" sz="46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nói</a:t>
            </a:r>
            <a:r>
              <a:rPr lang="en-US" sz="46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46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</a:t>
            </a:r>
            <a:r>
              <a:rPr lang="en-US" sz="46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46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anh</a:t>
            </a:r>
            <a:r>
              <a:rPr lang="en-US" sz="46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biết</a:t>
            </a:r>
            <a:r>
              <a:rPr lang="en-US" sz="46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chữ</a:t>
            </a:r>
            <a:r>
              <a:rPr lang="en-US" sz="46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Tàu</a:t>
            </a:r>
            <a:r>
              <a:rPr lang="en-US" sz="46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6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lại</a:t>
            </a:r>
            <a:r>
              <a:rPr lang="en-US" sz="46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46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sz="46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viết</a:t>
            </a:r>
            <a:r>
              <a:rPr lang="en-US" sz="46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phắc-tuya</a:t>
            </a:r>
            <a:r>
              <a:rPr lang="en-US" sz="46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sz="46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tiếng</a:t>
            </a:r>
            <a:r>
              <a:rPr lang="en-US" sz="46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Tây</a:t>
            </a:r>
            <a:r>
              <a:rPr lang="en-US" sz="46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4600" b="1" i="1" u="sng" dirty="0">
              <a:solidFill>
                <a:srgbClr val="FF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eaLnBrk="1" hangingPunct="1">
              <a:lnSpc>
                <a:spcPct val="80000"/>
              </a:lnSpc>
              <a:buNone/>
              <a:defRPr/>
            </a:pPr>
            <a:r>
              <a:rPr lang="en-US" sz="4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46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Thành</a:t>
            </a:r>
            <a:r>
              <a:rPr lang="en-US" sz="4600" b="1" dirty="0">
                <a:solidFill>
                  <a:schemeClr val="accent4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4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4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Nếu</a:t>
            </a:r>
            <a:r>
              <a:rPr lang="en-US" sz="4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chỉ</a:t>
            </a:r>
            <a:r>
              <a:rPr lang="en-US" sz="4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cần</a:t>
            </a:r>
            <a:r>
              <a:rPr lang="en-US" sz="4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miếng</a:t>
            </a:r>
            <a:r>
              <a:rPr lang="en-US" sz="4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cơm</a:t>
            </a:r>
            <a:r>
              <a:rPr lang="en-US" sz="4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manh</a:t>
            </a:r>
            <a:r>
              <a:rPr lang="en-US" sz="4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áo</a:t>
            </a:r>
            <a:r>
              <a:rPr lang="en-US" sz="4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thì</a:t>
            </a:r>
            <a:r>
              <a:rPr lang="en-US" sz="4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tôi</a:t>
            </a:r>
            <a:r>
              <a:rPr lang="en-US" sz="4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ở Phan </a:t>
            </a:r>
            <a:r>
              <a:rPr lang="en-US" sz="4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Thiết</a:t>
            </a:r>
            <a:r>
              <a:rPr lang="en-US" sz="4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cũng</a:t>
            </a:r>
            <a:r>
              <a:rPr lang="en-US" sz="4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đủ</a:t>
            </a:r>
            <a:r>
              <a:rPr lang="en-US" sz="4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sống</a:t>
            </a:r>
            <a:r>
              <a:rPr lang="en-US" sz="4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en-US" sz="46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eaLnBrk="1" hangingPunct="1">
              <a:lnSpc>
                <a:spcPct val="80000"/>
              </a:lnSpc>
              <a:buNone/>
              <a:defRPr/>
            </a:pPr>
            <a:r>
              <a:rPr lang="en-US" sz="4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Lê</a:t>
            </a:r>
            <a:r>
              <a:rPr lang="en-US" sz="4600" b="1" i="1" dirty="0">
                <a:solidFill>
                  <a:schemeClr val="accent4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4600" b="1" dirty="0">
                <a:solidFill>
                  <a:srgbClr val="66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4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</a:t>
            </a:r>
            <a:r>
              <a:rPr lang="en-US" sz="46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Vậy</a:t>
            </a:r>
            <a:r>
              <a:rPr lang="en-US" sz="46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anh</a:t>
            </a:r>
            <a:r>
              <a:rPr lang="en-US" sz="46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46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Sài</a:t>
            </a:r>
            <a:r>
              <a:rPr lang="en-US" sz="46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Gòn</a:t>
            </a:r>
            <a:r>
              <a:rPr lang="en-US" sz="46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này</a:t>
            </a:r>
            <a:r>
              <a:rPr lang="en-US" sz="46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làm</a:t>
            </a:r>
            <a:r>
              <a:rPr lang="en-US" sz="46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gì</a:t>
            </a:r>
            <a:r>
              <a:rPr lang="en-US" sz="46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228600"/>
            <a:ext cx="11353800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00FF00"/>
              </a:buClr>
              <a:buFont typeface="Wingdings" panose="05000000000000000000" pitchFamily="2" charset="2"/>
              <a:buChar char="v"/>
            </a:pPr>
            <a:r>
              <a:rPr lang="en-US" sz="4800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Tổng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kết</a:t>
            </a:r>
            <a:r>
              <a:rPr lang="en-US" sz="4800" b="1" dirty="0">
                <a:solidFill>
                  <a:srgbClr val="FF0000"/>
                </a:solidFill>
              </a:rPr>
              <a:t>: </a:t>
            </a:r>
          </a:p>
          <a:p>
            <a:pPr eaLnBrk="1" hangingPunct="1">
              <a:spcBef>
                <a:spcPct val="50000"/>
              </a:spcBef>
              <a:buClr>
                <a:srgbClr val="00FF00"/>
              </a:buClr>
              <a:buFont typeface="Wingdings" panose="05000000000000000000" pitchFamily="2" charset="2"/>
              <a:buNone/>
            </a:pPr>
            <a:r>
              <a:rPr lang="en-US" sz="4800" b="1" dirty="0">
                <a:solidFill>
                  <a:srgbClr val="0000FF"/>
                </a:solidFill>
              </a:rPr>
              <a:t>	Anh </a:t>
            </a:r>
            <a:r>
              <a:rPr lang="en-US" sz="4800" b="1" dirty="0" err="1">
                <a:solidFill>
                  <a:srgbClr val="0000FF"/>
                </a:solidFill>
              </a:rPr>
              <a:t>Thành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từ</a:t>
            </a:r>
            <a:r>
              <a:rPr lang="en-US" sz="4800" b="1" dirty="0">
                <a:solidFill>
                  <a:srgbClr val="0000FF"/>
                </a:solidFill>
              </a:rPr>
              <a:t> Phan </a:t>
            </a:r>
            <a:r>
              <a:rPr lang="en-US" sz="4800" b="1" dirty="0" err="1">
                <a:solidFill>
                  <a:srgbClr val="0000FF"/>
                </a:solidFill>
              </a:rPr>
              <a:t>Thiết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vào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Sài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Gòn</a:t>
            </a:r>
            <a:r>
              <a:rPr lang="en-US" sz="4800" b="1" dirty="0">
                <a:solidFill>
                  <a:srgbClr val="0000FF"/>
                </a:solidFill>
              </a:rPr>
              <a:t>, </a:t>
            </a:r>
            <a:r>
              <a:rPr lang="en-US" sz="4800" b="1" dirty="0" err="1">
                <a:solidFill>
                  <a:srgbClr val="0000FF"/>
                </a:solidFill>
              </a:rPr>
              <a:t>anh</a:t>
            </a:r>
            <a:r>
              <a:rPr lang="en-US" sz="4800" b="1" dirty="0">
                <a:solidFill>
                  <a:srgbClr val="0000FF"/>
                </a:solidFill>
              </a:rPr>
              <a:t> Lê </a:t>
            </a:r>
            <a:r>
              <a:rPr lang="en-US" sz="4800" b="1" dirty="0" err="1">
                <a:solidFill>
                  <a:srgbClr val="0000FF"/>
                </a:solidFill>
              </a:rPr>
              <a:t>lập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tức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xin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được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việc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làm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cho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anh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Thành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nhưng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anh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không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hề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tỏ</a:t>
            </a:r>
            <a:r>
              <a:rPr lang="en-US" sz="4800" b="1" dirty="0">
                <a:solidFill>
                  <a:srgbClr val="0000FF"/>
                </a:solidFill>
              </a:rPr>
              <a:t> ra </a:t>
            </a:r>
            <a:r>
              <a:rPr lang="en-US" sz="4800" b="1" dirty="0" err="1">
                <a:solidFill>
                  <a:srgbClr val="0000FF"/>
                </a:solidFill>
              </a:rPr>
              <a:t>thiết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tha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với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miếng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cơm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manh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áo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hàng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ngày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mà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nghĩ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đến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những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vấn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đề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khác</a:t>
            </a:r>
            <a:r>
              <a:rPr lang="en-US" sz="4800" b="1" dirty="0">
                <a:solidFill>
                  <a:srgbClr val="0000FF"/>
                </a:solidFill>
              </a:rPr>
              <a:t> to </a:t>
            </a:r>
            <a:r>
              <a:rPr lang="en-US" sz="4800" b="1" dirty="0" err="1">
                <a:solidFill>
                  <a:srgbClr val="0000FF"/>
                </a:solidFill>
              </a:rPr>
              <a:t>lớn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hơn</a:t>
            </a:r>
            <a:r>
              <a:rPr lang="en-US" sz="4800" b="1" dirty="0">
                <a:solidFill>
                  <a:srgbClr val="0000FF"/>
                </a:solidFill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5" name="Picture 5" descr="j0336978[2]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2133600"/>
            <a:ext cx="28194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5" name="Rectangle 4"/>
          <p:cNvSpPr>
            <a:spLocks noGrp="1" noChangeArrowheads="1"/>
          </p:cNvSpPr>
          <p:nvPr>
            <p:ph type="title"/>
          </p:nvPr>
        </p:nvSpPr>
        <p:spPr>
          <a:xfrm>
            <a:off x="1828800" y="274638"/>
            <a:ext cx="8229600" cy="1477962"/>
          </a:xfrm>
        </p:spPr>
        <p:txBody>
          <a:bodyPr/>
          <a:lstStyle/>
          <a:p>
            <a:pPr eaLnBrk="1" hangingPunct="1"/>
            <a:r>
              <a:rPr lang="vi-VN" sz="5400" b="1" u="sng"/>
              <a:t>Trò chơi:</a:t>
            </a:r>
            <a:br>
              <a:rPr lang="vi-VN" sz="5400" b="1" u="sng"/>
            </a:br>
            <a:r>
              <a:rPr lang="vi-VN" sz="5400" b="1" u="sng"/>
              <a:t>Rung chuông vàng</a:t>
            </a:r>
            <a:endParaRPr lang="en-US" sz="5400" b="1">
              <a:solidFill>
                <a:srgbClr val="0000FF"/>
              </a:solidFill>
              <a:latin typeface=".VnTime" panose="020B7200000000000000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m thanh 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04" name="Text Box 16"/>
          <p:cNvSpPr txBox="1">
            <a:spLocks noChangeArrowheads="1"/>
          </p:cNvSpPr>
          <p:nvPr/>
        </p:nvSpPr>
        <p:spPr bwMode="auto">
          <a:xfrm>
            <a:off x="457199" y="304801"/>
            <a:ext cx="10668001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vi-VN" sz="5400" b="1">
                <a:solidFill>
                  <a:srgbClr val="FF0000"/>
                </a:solidFill>
                <a:cs typeface="Arial" panose="020B0604020202020204" pitchFamily="34" charset="0"/>
              </a:rPr>
              <a:t>Câu 1: Bác Hồ ra đi tìm đường cứu nước từ bến cảng nào?</a:t>
            </a:r>
          </a:p>
        </p:txBody>
      </p:sp>
      <p:sp>
        <p:nvSpPr>
          <p:cNvPr id="63505" name="Text Box 17"/>
          <p:cNvSpPr txBox="1">
            <a:spLocks noChangeArrowheads="1"/>
          </p:cNvSpPr>
          <p:nvPr/>
        </p:nvSpPr>
        <p:spPr bwMode="auto">
          <a:xfrm>
            <a:off x="2951527" y="5257801"/>
            <a:ext cx="505816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5400" b="1" i="1" u="sng">
                <a:cs typeface="Arial" panose="020B0604020202020204" pitchFamily="34" charset="0"/>
              </a:rPr>
              <a:t>Đáp án:  b</a:t>
            </a:r>
          </a:p>
        </p:txBody>
      </p:sp>
      <p:pic>
        <p:nvPicPr>
          <p:cNvPr id="25" name="j021409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2261" y="6172200"/>
            <a:ext cx="381749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Hình Chữ nhật 25"/>
          <p:cNvSpPr>
            <a:spLocks noChangeArrowheads="1"/>
          </p:cNvSpPr>
          <p:nvPr/>
        </p:nvSpPr>
        <p:spPr bwMode="auto">
          <a:xfrm>
            <a:off x="304800" y="1905000"/>
            <a:ext cx="11201400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5400" b="1">
                <a:solidFill>
                  <a:srgbClr val="000000"/>
                </a:solidFill>
                <a:cs typeface="Arial" panose="020B0604020202020204" pitchFamily="34" charset="0"/>
              </a:rPr>
              <a:t>a)Bến cảng Hải Phòng.</a:t>
            </a:r>
          </a:p>
          <a:p>
            <a:r>
              <a:rPr lang="en-US" sz="5400" b="1">
                <a:solidFill>
                  <a:srgbClr val="000000"/>
                </a:solidFill>
                <a:cs typeface="Arial" panose="020B0604020202020204" pitchFamily="34" charset="0"/>
              </a:rPr>
              <a:t>b) Bến cảng Nhà Rồng (Sài Gòn).</a:t>
            </a:r>
          </a:p>
          <a:p>
            <a:r>
              <a:rPr lang="en-US" sz="5400" b="1">
                <a:solidFill>
                  <a:srgbClr val="000000"/>
                </a:solidFill>
                <a:cs typeface="Arial" panose="020B0604020202020204" pitchFamily="34" charset="0"/>
              </a:rPr>
              <a:t>c) Bến cảng Đà Nẵng.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7246748" y="4572001"/>
            <a:ext cx="1773538" cy="92333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5400">
                <a:solidFill>
                  <a:schemeClr val="tx2"/>
                </a:solidFill>
                <a:cs typeface="Arial" panose="020B0604020202020204" pitchFamily="34" charset="0"/>
              </a:rPr>
              <a:t>05</a:t>
            </a:r>
          </a:p>
        </p:txBody>
      </p:sp>
      <p:sp>
        <p:nvSpPr>
          <p:cNvPr id="28" name="Text Box 23"/>
          <p:cNvSpPr txBox="1">
            <a:spLocks noChangeArrowheads="1"/>
          </p:cNvSpPr>
          <p:nvPr/>
        </p:nvSpPr>
        <p:spPr bwMode="auto">
          <a:xfrm>
            <a:off x="7246748" y="4495801"/>
            <a:ext cx="1773538" cy="92333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5400">
                <a:solidFill>
                  <a:schemeClr val="tx2"/>
                </a:solidFill>
                <a:cs typeface="Arial" panose="020B0604020202020204" pitchFamily="34" charset="0"/>
              </a:rPr>
              <a:t>04</a:t>
            </a:r>
          </a:p>
        </p:txBody>
      </p:sp>
      <p:sp>
        <p:nvSpPr>
          <p:cNvPr id="29" name="Text Box 22"/>
          <p:cNvSpPr txBox="1">
            <a:spLocks noChangeArrowheads="1"/>
          </p:cNvSpPr>
          <p:nvPr/>
        </p:nvSpPr>
        <p:spPr bwMode="auto">
          <a:xfrm>
            <a:off x="7170548" y="4495800"/>
            <a:ext cx="1773538" cy="92333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5400">
                <a:solidFill>
                  <a:schemeClr val="tx2"/>
                </a:solidFill>
                <a:cs typeface="Arial" panose="020B0604020202020204" pitchFamily="34" charset="0"/>
              </a:rPr>
              <a:t>03</a:t>
            </a:r>
          </a:p>
        </p:txBody>
      </p:sp>
      <p:sp>
        <p:nvSpPr>
          <p:cNvPr id="30" name="Text Box 21"/>
          <p:cNvSpPr txBox="1">
            <a:spLocks noChangeArrowheads="1"/>
          </p:cNvSpPr>
          <p:nvPr/>
        </p:nvSpPr>
        <p:spPr bwMode="auto">
          <a:xfrm>
            <a:off x="7170548" y="4495801"/>
            <a:ext cx="1773538" cy="92333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5400">
                <a:solidFill>
                  <a:schemeClr val="tx2"/>
                </a:solidFill>
                <a:cs typeface="Arial" panose="020B0604020202020204" pitchFamily="34" charset="0"/>
              </a:rPr>
              <a:t>02</a:t>
            </a:r>
          </a:p>
        </p:txBody>
      </p:sp>
      <p:sp>
        <p:nvSpPr>
          <p:cNvPr id="31" name="Text Box 20"/>
          <p:cNvSpPr txBox="1">
            <a:spLocks noChangeArrowheads="1"/>
          </p:cNvSpPr>
          <p:nvPr/>
        </p:nvSpPr>
        <p:spPr bwMode="auto">
          <a:xfrm>
            <a:off x="7170548" y="4495801"/>
            <a:ext cx="1773538" cy="92333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5400">
                <a:solidFill>
                  <a:schemeClr val="tx2"/>
                </a:solidFill>
                <a:cs typeface="Arial" panose="020B0604020202020204" pitchFamily="34" charset="0"/>
              </a:rPr>
              <a:t>01</a:t>
            </a:r>
          </a:p>
        </p:txBody>
      </p:sp>
      <p:sp>
        <p:nvSpPr>
          <p:cNvPr id="32" name="Text Box 19"/>
          <p:cNvSpPr txBox="1">
            <a:spLocks noChangeArrowheads="1"/>
          </p:cNvSpPr>
          <p:nvPr/>
        </p:nvSpPr>
        <p:spPr bwMode="auto">
          <a:xfrm>
            <a:off x="7170548" y="4495801"/>
            <a:ext cx="1773538" cy="92333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5400">
                <a:solidFill>
                  <a:schemeClr val="tx2"/>
                </a:solidFill>
                <a:cs typeface="Arial" panose="020B0604020202020204" pitchFamily="34" charset="0"/>
              </a:rPr>
              <a:t>00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63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tar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tar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tar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tar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7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tar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12" presetClass="entr" presetSubtype="4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rompet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9" presetID="4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1000"/>
                                        <p:tgtEl>
                                          <p:spTgt spid="63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5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5"/>
                </p:tgtEl>
              </p:cMediaNode>
            </p:audio>
          </p:childTnLst>
        </p:cTn>
      </p:par>
    </p:tnLst>
    <p:bldLst>
      <p:bldP spid="63504" grpId="0"/>
      <p:bldP spid="63505" grpId="0"/>
      <p:bldP spid="26" grpId="0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04" name="Text Box 16"/>
          <p:cNvSpPr txBox="1">
            <a:spLocks noChangeArrowheads="1"/>
          </p:cNvSpPr>
          <p:nvPr/>
        </p:nvSpPr>
        <p:spPr bwMode="auto">
          <a:xfrm>
            <a:off x="381000" y="685800"/>
            <a:ext cx="1135380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vi-VN" sz="4800" b="1">
                <a:solidFill>
                  <a:srgbClr val="FF0000"/>
                </a:solidFill>
                <a:cs typeface="Arial" panose="020B0604020202020204" pitchFamily="34" charset="0"/>
              </a:rPr>
              <a:t>Câu 2: Bác Hồ ra đi tìm đường cứu nước vào ngày tháng năm nào?</a:t>
            </a:r>
          </a:p>
          <a:p>
            <a:endParaRPr lang="en-US" sz="4800" b="1">
              <a:solidFill>
                <a:srgbClr val="FF0000"/>
              </a:solidFill>
              <a:cs typeface="Arial" panose="020B0604020202020204" pitchFamily="34" charset="0"/>
            </a:endParaRPr>
          </a:p>
          <a:p>
            <a:r>
              <a:rPr lang="en-US" sz="4800" b="1">
                <a:solidFill>
                  <a:schemeClr val="tx2"/>
                </a:solidFill>
                <a:cs typeface="Arial" panose="020B0604020202020204" pitchFamily="34" charset="0"/>
              </a:rPr>
              <a:t>a)Ngày 5- 6 - 1910</a:t>
            </a:r>
          </a:p>
          <a:p>
            <a:r>
              <a:rPr lang="pl-PL" sz="4800" b="1" i="1">
                <a:cs typeface="Arial" panose="020B0604020202020204" pitchFamily="34" charset="0"/>
              </a:rPr>
              <a:t>b) Ngày 5- 6 - 1911</a:t>
            </a:r>
          </a:p>
          <a:p>
            <a:r>
              <a:rPr lang="en-US" sz="4800" b="1" i="1">
                <a:cs typeface="Arial" panose="020B0604020202020204" pitchFamily="34" charset="0"/>
              </a:rPr>
              <a:t>c) Ngày 5- 6 - 1912 </a:t>
            </a:r>
          </a:p>
        </p:txBody>
      </p:sp>
      <p:sp>
        <p:nvSpPr>
          <p:cNvPr id="63505" name="Text Box 17"/>
          <p:cNvSpPr txBox="1">
            <a:spLocks noChangeArrowheads="1"/>
          </p:cNvSpPr>
          <p:nvPr/>
        </p:nvSpPr>
        <p:spPr bwMode="auto">
          <a:xfrm>
            <a:off x="2151336" y="5486401"/>
            <a:ext cx="518751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4800" b="1" i="1" u="sng">
                <a:cs typeface="Arial" panose="020B0604020202020204" pitchFamily="34" charset="0"/>
              </a:rPr>
              <a:t>Đáp án:  b</a:t>
            </a:r>
          </a:p>
        </p:txBody>
      </p:sp>
      <p:sp>
        <p:nvSpPr>
          <p:cNvPr id="63507" name="Text Box 19"/>
          <p:cNvSpPr txBox="1">
            <a:spLocks noChangeArrowheads="1"/>
          </p:cNvSpPr>
          <p:nvPr/>
        </p:nvSpPr>
        <p:spPr bwMode="auto">
          <a:xfrm>
            <a:off x="7717275" y="5049838"/>
            <a:ext cx="1818892" cy="830997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800">
                <a:solidFill>
                  <a:schemeClr val="tx2"/>
                </a:solidFill>
                <a:cs typeface="Arial" panose="020B0604020202020204" pitchFamily="34" charset="0"/>
              </a:rPr>
              <a:t>00</a:t>
            </a:r>
          </a:p>
        </p:txBody>
      </p:sp>
      <p:sp>
        <p:nvSpPr>
          <p:cNvPr id="63508" name="Text Box 20"/>
          <p:cNvSpPr txBox="1">
            <a:spLocks noChangeArrowheads="1"/>
          </p:cNvSpPr>
          <p:nvPr/>
        </p:nvSpPr>
        <p:spPr bwMode="auto">
          <a:xfrm>
            <a:off x="7717275" y="5049838"/>
            <a:ext cx="1818892" cy="830997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800">
                <a:solidFill>
                  <a:schemeClr val="tx2"/>
                </a:solidFill>
                <a:cs typeface="Arial" panose="020B0604020202020204" pitchFamily="34" charset="0"/>
              </a:rPr>
              <a:t>01</a:t>
            </a:r>
          </a:p>
        </p:txBody>
      </p:sp>
      <p:sp>
        <p:nvSpPr>
          <p:cNvPr id="63509" name="Text Box 21"/>
          <p:cNvSpPr txBox="1">
            <a:spLocks noChangeArrowheads="1"/>
          </p:cNvSpPr>
          <p:nvPr/>
        </p:nvSpPr>
        <p:spPr bwMode="auto">
          <a:xfrm>
            <a:off x="7717275" y="5029201"/>
            <a:ext cx="1818892" cy="830997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800">
                <a:solidFill>
                  <a:schemeClr val="tx2"/>
                </a:solidFill>
                <a:cs typeface="Arial" panose="020B0604020202020204" pitchFamily="34" charset="0"/>
              </a:rPr>
              <a:t>02</a:t>
            </a:r>
          </a:p>
        </p:txBody>
      </p:sp>
      <p:sp>
        <p:nvSpPr>
          <p:cNvPr id="63510" name="Text Box 22"/>
          <p:cNvSpPr txBox="1">
            <a:spLocks noChangeArrowheads="1"/>
          </p:cNvSpPr>
          <p:nvPr/>
        </p:nvSpPr>
        <p:spPr bwMode="auto">
          <a:xfrm>
            <a:off x="7749025" y="5105401"/>
            <a:ext cx="1818892" cy="830997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800">
                <a:solidFill>
                  <a:schemeClr val="tx2"/>
                </a:solidFill>
                <a:cs typeface="Arial" panose="020B0604020202020204" pitchFamily="34" charset="0"/>
              </a:rPr>
              <a:t>03</a:t>
            </a:r>
          </a:p>
        </p:txBody>
      </p:sp>
      <p:sp>
        <p:nvSpPr>
          <p:cNvPr id="63511" name="Text Box 23"/>
          <p:cNvSpPr txBox="1">
            <a:spLocks noChangeArrowheads="1"/>
          </p:cNvSpPr>
          <p:nvPr/>
        </p:nvSpPr>
        <p:spPr bwMode="auto">
          <a:xfrm>
            <a:off x="7717275" y="5029201"/>
            <a:ext cx="1818892" cy="830997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800">
                <a:solidFill>
                  <a:schemeClr val="tx2"/>
                </a:solidFill>
                <a:cs typeface="Arial" panose="020B0604020202020204" pitchFamily="34" charset="0"/>
              </a:rPr>
              <a:t>04</a:t>
            </a:r>
          </a:p>
        </p:txBody>
      </p:sp>
      <p:sp>
        <p:nvSpPr>
          <p:cNvPr id="63512" name="Text Box 24"/>
          <p:cNvSpPr txBox="1">
            <a:spLocks noChangeArrowheads="1"/>
          </p:cNvSpPr>
          <p:nvPr/>
        </p:nvSpPr>
        <p:spPr bwMode="auto">
          <a:xfrm>
            <a:off x="7793475" y="5029201"/>
            <a:ext cx="1818892" cy="830997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800">
                <a:solidFill>
                  <a:schemeClr val="tx2"/>
                </a:solidFill>
                <a:cs typeface="Arial" panose="020B0604020202020204" pitchFamily="34" charset="0"/>
              </a:rPr>
              <a:t>05</a:t>
            </a:r>
          </a:p>
        </p:txBody>
      </p:sp>
      <p:pic>
        <p:nvPicPr>
          <p:cNvPr id="25" name="j021409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5131" y="6172200"/>
            <a:ext cx="39151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200"/>
                                        <p:tgtEl>
                                          <p:spTgt spid="635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200"/>
                                        <p:tgtEl>
                                          <p:spTgt spid="635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200"/>
                                        <p:tgtEl>
                                          <p:spTgt spid="635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63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3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63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63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63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63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tar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tar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tar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tar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tar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rompet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2" dur="500"/>
                                        <p:tgtEl>
                                          <p:spTgt spid="63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5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5"/>
                </p:tgtEl>
              </p:cMediaNode>
            </p:audio>
          </p:childTnLst>
        </p:cTn>
      </p:par>
    </p:tnLst>
    <p:bldLst>
      <p:bldP spid="63507" grpId="0" animBg="1"/>
      <p:bldP spid="63507" grpId="1" animBg="1"/>
      <p:bldP spid="63508" grpId="0" animBg="1"/>
      <p:bldP spid="63508" grpId="1" animBg="1"/>
      <p:bldP spid="63509" grpId="0" animBg="1"/>
      <p:bldP spid="63509" grpId="1" animBg="1"/>
      <p:bldP spid="63510" grpId="0" animBg="1"/>
      <p:bldP spid="63510" grpId="1" animBg="1"/>
      <p:bldP spid="63511" grpId="0" animBg="1"/>
      <p:bldP spid="63511" grpId="1" animBg="1"/>
      <p:bldP spid="63512" grpId="0" animBg="1"/>
      <p:bldP spid="63512" grpId="1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52" name="Text Box 16"/>
          <p:cNvSpPr txBox="1">
            <a:spLocks noChangeArrowheads="1"/>
          </p:cNvSpPr>
          <p:nvPr/>
        </p:nvSpPr>
        <p:spPr bwMode="auto">
          <a:xfrm>
            <a:off x="304800" y="228600"/>
            <a:ext cx="114300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vi-VN" sz="4800" b="1">
                <a:solidFill>
                  <a:srgbClr val="FF0000"/>
                </a:solidFill>
                <a:cs typeface="Arial" panose="020B0604020202020204" pitchFamily="34" charset="0"/>
              </a:rPr>
              <a:t>Câu 3: Khi nói chuyện với anh Lê, anh Thành có tâm trạng như thế nào?</a:t>
            </a:r>
          </a:p>
          <a:p>
            <a:pPr>
              <a:defRPr/>
            </a:pPr>
            <a:r>
              <a:rPr lang="en-US" sz="4800" b="1">
                <a:cs typeface="Arial" panose="020B0604020202020204" pitchFamily="34" charset="0"/>
              </a:rPr>
              <a:t>a)</a:t>
            </a:r>
            <a:r>
              <a:rPr lang="vi-VN" sz="4800" b="1">
                <a:cs typeface="Arial" panose="020B0604020202020204" pitchFamily="34" charset="0"/>
              </a:rPr>
              <a:t>Day dứt, trăn trở tìm con đường cứu nước, cứu dân.</a:t>
            </a:r>
          </a:p>
          <a:p>
            <a:pPr>
              <a:defRPr/>
            </a:pPr>
            <a:r>
              <a:rPr lang="vi-VN" sz="4800" b="1" spc="-50">
                <a:cs typeface="Arial" panose="020B0604020202020204" pitchFamily="34" charset="0"/>
              </a:rPr>
              <a:t>b) Vui mừng khi anh Lê tìm được việc.</a:t>
            </a:r>
          </a:p>
          <a:p>
            <a:pPr>
              <a:defRPr/>
            </a:pPr>
            <a:r>
              <a:rPr lang="vi-VN" sz="4800" b="1">
                <a:cs typeface="Arial" panose="020B0604020202020204" pitchFamily="34" charset="0"/>
              </a:rPr>
              <a:t>c)  Buồn, không hài lòng với công việc anh Lê tìm được.</a:t>
            </a:r>
          </a:p>
        </p:txBody>
      </p:sp>
      <p:sp>
        <p:nvSpPr>
          <p:cNvPr id="65555" name="Text Box 19"/>
          <p:cNvSpPr txBox="1">
            <a:spLocks noChangeArrowheads="1"/>
          </p:cNvSpPr>
          <p:nvPr/>
        </p:nvSpPr>
        <p:spPr bwMode="auto">
          <a:xfrm>
            <a:off x="8907543" y="5659438"/>
            <a:ext cx="1800064" cy="830997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800">
                <a:solidFill>
                  <a:schemeClr val="tx2"/>
                </a:solidFill>
                <a:cs typeface="Arial" panose="020B0604020202020204" pitchFamily="34" charset="0"/>
              </a:rPr>
              <a:t>00</a:t>
            </a:r>
          </a:p>
        </p:txBody>
      </p:sp>
      <p:sp>
        <p:nvSpPr>
          <p:cNvPr id="65556" name="Text Box 20"/>
          <p:cNvSpPr txBox="1">
            <a:spLocks noChangeArrowheads="1"/>
          </p:cNvSpPr>
          <p:nvPr/>
        </p:nvSpPr>
        <p:spPr bwMode="auto">
          <a:xfrm>
            <a:off x="8907543" y="5659438"/>
            <a:ext cx="1800064" cy="830997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800">
                <a:solidFill>
                  <a:schemeClr val="tx2"/>
                </a:solidFill>
                <a:cs typeface="Arial" panose="020B0604020202020204" pitchFamily="34" charset="0"/>
              </a:rPr>
              <a:t>01</a:t>
            </a:r>
          </a:p>
        </p:txBody>
      </p:sp>
      <p:sp>
        <p:nvSpPr>
          <p:cNvPr id="65557" name="Text Box 21"/>
          <p:cNvSpPr txBox="1">
            <a:spLocks noChangeArrowheads="1"/>
          </p:cNvSpPr>
          <p:nvPr/>
        </p:nvSpPr>
        <p:spPr bwMode="auto">
          <a:xfrm>
            <a:off x="8907543" y="5583238"/>
            <a:ext cx="1800064" cy="830997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800">
                <a:solidFill>
                  <a:schemeClr val="tx2"/>
                </a:solidFill>
                <a:cs typeface="Arial" panose="020B0604020202020204" pitchFamily="34" charset="0"/>
              </a:rPr>
              <a:t>02</a:t>
            </a:r>
          </a:p>
        </p:txBody>
      </p:sp>
      <p:sp>
        <p:nvSpPr>
          <p:cNvPr id="65558" name="Text Box 22"/>
          <p:cNvSpPr txBox="1">
            <a:spLocks noChangeArrowheads="1"/>
          </p:cNvSpPr>
          <p:nvPr/>
        </p:nvSpPr>
        <p:spPr bwMode="auto">
          <a:xfrm>
            <a:off x="8907543" y="5583238"/>
            <a:ext cx="1800064" cy="830997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800">
                <a:solidFill>
                  <a:schemeClr val="tx2"/>
                </a:solidFill>
                <a:cs typeface="Arial" panose="020B0604020202020204" pitchFamily="34" charset="0"/>
              </a:rPr>
              <a:t>03</a:t>
            </a:r>
          </a:p>
        </p:txBody>
      </p:sp>
      <p:sp>
        <p:nvSpPr>
          <p:cNvPr id="65559" name="Text Box 23"/>
          <p:cNvSpPr txBox="1">
            <a:spLocks noChangeArrowheads="1"/>
          </p:cNvSpPr>
          <p:nvPr/>
        </p:nvSpPr>
        <p:spPr bwMode="auto">
          <a:xfrm>
            <a:off x="8907543" y="5583238"/>
            <a:ext cx="1800064" cy="830997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800">
                <a:solidFill>
                  <a:schemeClr val="tx2"/>
                </a:solidFill>
                <a:cs typeface="Arial" panose="020B0604020202020204" pitchFamily="34" charset="0"/>
              </a:rPr>
              <a:t>04</a:t>
            </a:r>
          </a:p>
        </p:txBody>
      </p:sp>
      <p:sp>
        <p:nvSpPr>
          <p:cNvPr id="65560" name="Text Box 24"/>
          <p:cNvSpPr txBox="1">
            <a:spLocks noChangeArrowheads="1"/>
          </p:cNvSpPr>
          <p:nvPr/>
        </p:nvSpPr>
        <p:spPr bwMode="auto">
          <a:xfrm>
            <a:off x="8907543" y="5583238"/>
            <a:ext cx="1800064" cy="830997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800" dirty="0">
                <a:solidFill>
                  <a:schemeClr val="tx2"/>
                </a:solidFill>
                <a:cs typeface="Arial" panose="020B0604020202020204" pitchFamily="34" charset="0"/>
              </a:rPr>
              <a:t>05</a:t>
            </a:r>
          </a:p>
        </p:txBody>
      </p:sp>
      <p:pic>
        <p:nvPicPr>
          <p:cNvPr id="32" name="j021409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2271" y="6248400"/>
            <a:ext cx="38745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j021409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2271" y="6248400"/>
            <a:ext cx="38745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j021409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2271" y="6324600"/>
            <a:ext cx="38745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Text Box 17"/>
          <p:cNvSpPr txBox="1">
            <a:spLocks noChangeArrowheads="1"/>
          </p:cNvSpPr>
          <p:nvPr/>
        </p:nvSpPr>
        <p:spPr bwMode="auto">
          <a:xfrm>
            <a:off x="2514600" y="5779353"/>
            <a:ext cx="552127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4800" b="1" i="1" u="sng">
                <a:cs typeface="Arial" panose="020B0604020202020204" pitchFamily="34" charset="0"/>
              </a:rPr>
              <a:t>Đáp án:  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200"/>
                                        <p:tgtEl>
                                          <p:spTgt spid="655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200"/>
                                        <p:tgtEl>
                                          <p:spTgt spid="655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200"/>
                                        <p:tgtEl>
                                          <p:spTgt spid="655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65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5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65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65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65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65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tar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tar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tar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tar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tar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rompet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 tmFilter="0,0; .5, 1; 1, 1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ox(in)">
                                      <p:cBhvr>
                                        <p:cTn id="58" dur="500"/>
                                        <p:tgtEl>
                                          <p:spTgt spid="655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id="6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2" dur="4715" fill="hold"/>
                                        <p:tgtEl>
                                          <p:spTgt spid="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5515"/>
                            </p:stCondLst>
                            <p:childTnLst>
                              <p:par>
                                <p:cTn id="6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5" dur="4715" fill="hold"/>
                                        <p:tgtEl>
                                          <p:spTgt spid="3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6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2"/>
                </p:tgtEl>
              </p:cMediaNode>
            </p:audio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 nodeType="clickPar">
                      <p:stCondLst>
                        <p:cond delay="0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1" dur="4715" fill="hold"/>
                                        <p:tgtEl>
                                          <p:spTgt spid="3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audio>
              <p:cMediaNode>
                <p:cTn id="7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3"/>
                </p:tgtEl>
              </p:cMediaNode>
            </p:audio>
            <p:audio>
              <p:cMediaNode>
                <p:cTn id="7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4"/>
                </p:tgtEl>
              </p:cMediaNode>
            </p:audio>
          </p:childTnLst>
        </p:cTn>
      </p:par>
    </p:tnLst>
    <p:bldLst>
      <p:bldP spid="65552" grpId="0"/>
      <p:bldP spid="65552" grpId="1"/>
      <p:bldP spid="65555" grpId="0" animBg="1"/>
      <p:bldP spid="65555" grpId="1" animBg="1"/>
      <p:bldP spid="65556" grpId="0" animBg="1"/>
      <p:bldP spid="65556" grpId="1" animBg="1"/>
      <p:bldP spid="65557" grpId="0" animBg="1"/>
      <p:bldP spid="65557" grpId="1" animBg="1"/>
      <p:bldP spid="65558" grpId="0" animBg="1"/>
      <p:bldP spid="65558" grpId="1" animBg="1"/>
      <p:bldP spid="65559" grpId="0" animBg="1"/>
      <p:bldP spid="65559" grpId="1" animBg="1"/>
      <p:bldP spid="65560" grpId="0" animBg="1"/>
      <p:bldP spid="65560" grpId="1" animBg="1"/>
      <p:bldP spid="35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4ECB597-8E5D-4909-8FD1-CB70B68C6AEC}"/>
              </a:ext>
            </a:extLst>
          </p:cNvPr>
          <p:cNvSpPr txBox="1"/>
          <p:nvPr/>
        </p:nvSpPr>
        <p:spPr>
          <a:xfrm>
            <a:off x="1447800" y="914400"/>
            <a:ext cx="7236276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                    DẶN DÒ</a:t>
            </a:r>
          </a:p>
          <a:p>
            <a:r>
              <a:rPr lang="en-US" sz="2400" dirty="0" err="1"/>
              <a:t>Luyện</a:t>
            </a:r>
            <a:r>
              <a:rPr lang="en-US" sz="2400" dirty="0"/>
              <a:t> </a:t>
            </a:r>
            <a:r>
              <a:rPr lang="en-US" sz="2400" dirty="0" err="1"/>
              <a:t>đọc</a:t>
            </a:r>
            <a:r>
              <a:rPr lang="en-US" sz="2400" dirty="0"/>
              <a:t> </a:t>
            </a:r>
            <a:r>
              <a:rPr lang="en-US" sz="2400" dirty="0" err="1"/>
              <a:t>bài</a:t>
            </a:r>
            <a:endParaRPr lang="en-US" sz="2400" dirty="0"/>
          </a:p>
          <a:p>
            <a:r>
              <a:rPr lang="en-US" sz="2400" dirty="0" err="1"/>
              <a:t>Chuẩn</a:t>
            </a:r>
            <a:r>
              <a:rPr lang="en-US" sz="2400" dirty="0"/>
              <a:t> </a:t>
            </a:r>
            <a:r>
              <a:rPr lang="en-US" sz="2400" dirty="0" err="1"/>
              <a:t>bị</a:t>
            </a:r>
            <a:r>
              <a:rPr lang="en-US" sz="2400" dirty="0"/>
              <a:t> </a:t>
            </a:r>
            <a:r>
              <a:rPr lang="en-US" sz="2400" dirty="0" err="1"/>
              <a:t>bài</a:t>
            </a:r>
            <a:r>
              <a:rPr lang="en-US" sz="2400" dirty="0"/>
              <a:t> </a:t>
            </a:r>
            <a:r>
              <a:rPr lang="en-US" sz="2400" dirty="0" err="1"/>
              <a:t>sau</a:t>
            </a:r>
            <a:r>
              <a:rPr lang="en-US" sz="2400" dirty="0"/>
              <a:t>: Ng</a:t>
            </a:r>
            <a:r>
              <a:rPr lang="vi-VN" sz="2400" dirty="0"/>
              <a:t>ười Công dân số Một (Phần 2)</a:t>
            </a:r>
          </a:p>
        </p:txBody>
      </p:sp>
    </p:spTree>
    <p:extLst>
      <p:ext uri="{BB962C8B-B14F-4D97-AF65-F5344CB8AC3E}">
        <p14:creationId xmlns:p14="http://schemas.microsoft.com/office/powerpoint/2010/main" val="67178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ộp_Văn_Bản 1"/>
          <p:cNvSpPr txBox="1"/>
          <p:nvPr/>
        </p:nvSpPr>
        <p:spPr>
          <a:xfrm>
            <a:off x="190024" y="71437"/>
            <a:ext cx="11373326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4800" b="1" dirty="0" err="1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4800" b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4800" b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4800" b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17 </a:t>
            </a:r>
            <a:r>
              <a:rPr lang="en-US" sz="4800" b="1" dirty="0" err="1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4800" b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01 </a:t>
            </a:r>
            <a:r>
              <a:rPr lang="en-US" sz="4800" b="1" dirty="0" err="1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4800" b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2022</a:t>
            </a:r>
          </a:p>
          <a:p>
            <a:pPr algn="ctr" eaLnBrk="1" hangingPunct="1">
              <a:defRPr/>
            </a:pPr>
            <a:r>
              <a:rPr lang="en-US" sz="4800" b="1" dirty="0" err="1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4800" b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endParaRPr lang="en-US" sz="4800" b="1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Đường kết nối thẳng 6"/>
          <p:cNvCxnSpPr/>
          <p:nvPr/>
        </p:nvCxnSpPr>
        <p:spPr>
          <a:xfrm>
            <a:off x="4830724" y="1543943"/>
            <a:ext cx="2194560" cy="154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Hộp_Văn_Bản 2"/>
          <p:cNvSpPr txBox="1">
            <a:spLocks noChangeArrowheads="1"/>
          </p:cNvSpPr>
          <p:nvPr/>
        </p:nvSpPr>
        <p:spPr bwMode="auto">
          <a:xfrm>
            <a:off x="304800" y="1602997"/>
            <a:ext cx="11729718" cy="1336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760" tIns="52380" rIns="104760" bIns="52380">
            <a:spAutoFit/>
          </a:bodyPr>
          <a:lstStyle/>
          <a:p>
            <a:pPr algn="ctr"/>
            <a:r>
              <a:rPr lang="en-US" sz="8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8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8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8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8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endParaRPr lang="en-US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Hình chữ nhật 2"/>
          <p:cNvSpPr/>
          <p:nvPr/>
        </p:nvSpPr>
        <p:spPr>
          <a:xfrm>
            <a:off x="3934152" y="2997392"/>
            <a:ext cx="764824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i="1" kern="0" dirty="0">
                <a:solidFill>
                  <a:srgbClr val="000000"/>
                </a:solidFill>
                <a:latin typeface="Arial"/>
              </a:rPr>
              <a:t>Theo </a:t>
            </a:r>
            <a:r>
              <a:rPr lang="en-US" sz="3600" i="1" kern="0" dirty="0" err="1">
                <a:solidFill>
                  <a:srgbClr val="000000"/>
                </a:solidFill>
                <a:latin typeface="Arial"/>
              </a:rPr>
              <a:t>Hà</a:t>
            </a:r>
            <a:r>
              <a:rPr lang="en-US" sz="3600" i="1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3600" i="1" kern="0" dirty="0" err="1">
                <a:solidFill>
                  <a:srgbClr val="000000"/>
                </a:solidFill>
                <a:latin typeface="Arial"/>
              </a:rPr>
              <a:t>Văn</a:t>
            </a:r>
            <a:r>
              <a:rPr lang="en-US" sz="3600" i="1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3600" i="1" kern="0" dirty="0" err="1">
                <a:solidFill>
                  <a:srgbClr val="000000"/>
                </a:solidFill>
                <a:latin typeface="Arial"/>
              </a:rPr>
              <a:t>Cầu</a:t>
            </a:r>
            <a:r>
              <a:rPr lang="en-US" sz="3600" i="1" kern="0" dirty="0">
                <a:solidFill>
                  <a:srgbClr val="000000"/>
                </a:solidFill>
                <a:latin typeface="Arial"/>
              </a:rPr>
              <a:t> – </a:t>
            </a:r>
            <a:r>
              <a:rPr lang="en-US" sz="3600" i="1" kern="0" dirty="0" err="1">
                <a:solidFill>
                  <a:srgbClr val="000000"/>
                </a:solidFill>
                <a:latin typeface="Arial"/>
              </a:rPr>
              <a:t>Vũ</a:t>
            </a:r>
            <a:r>
              <a:rPr lang="en-US" sz="3600" i="1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3600" i="1" kern="0" dirty="0" err="1">
                <a:solidFill>
                  <a:srgbClr val="000000"/>
                </a:solidFill>
                <a:latin typeface="Arial"/>
              </a:rPr>
              <a:t>Đình</a:t>
            </a:r>
            <a:r>
              <a:rPr lang="en-US" sz="3600" i="1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3600" i="1" kern="0" dirty="0" err="1">
                <a:solidFill>
                  <a:srgbClr val="000000"/>
                </a:solidFill>
                <a:latin typeface="Arial"/>
              </a:rPr>
              <a:t>Phòng</a:t>
            </a:r>
            <a:r>
              <a:rPr lang="en-US" sz="3600" kern="0" dirty="0">
                <a:solidFill>
                  <a:srgbClr val="000000"/>
                </a:solidFill>
                <a:latin typeface="Arial"/>
              </a:rPr>
              <a:t> </a:t>
            </a:r>
            <a:endParaRPr lang="vi-VN" sz="3600" dirty="0"/>
          </a:p>
        </p:txBody>
      </p:sp>
    </p:spTree>
    <p:extLst>
      <p:ext uri="{BB962C8B-B14F-4D97-AF65-F5344CB8AC3E}">
        <p14:creationId xmlns:p14="http://schemas.microsoft.com/office/powerpoint/2010/main" val="3821420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6"/>
          <p:cNvSpPr txBox="1">
            <a:spLocks noChangeArrowheads="1"/>
          </p:cNvSpPr>
          <p:nvPr/>
        </p:nvSpPr>
        <p:spPr bwMode="auto">
          <a:xfrm>
            <a:off x="457200" y="152400"/>
            <a:ext cx="11125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8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Bản kịch có thể chia làm mấy đoạn?</a:t>
            </a:r>
          </a:p>
        </p:txBody>
      </p:sp>
      <p:sp>
        <p:nvSpPr>
          <p:cNvPr id="7" name="Text Box 22"/>
          <p:cNvSpPr txBox="1">
            <a:spLocks noChangeArrowheads="1"/>
          </p:cNvSpPr>
          <p:nvPr/>
        </p:nvSpPr>
        <p:spPr bwMode="auto">
          <a:xfrm>
            <a:off x="342900" y="2228433"/>
            <a:ext cx="1135380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vi-VN" sz="4400" b="1" dirty="0" err="1">
                <a:cs typeface="Arial" pitchFamily="34" charset="0"/>
              </a:rPr>
              <a:t>Bản</a:t>
            </a:r>
            <a:r>
              <a:rPr lang="vi-VN" sz="4400" b="1" dirty="0">
                <a:cs typeface="Arial" pitchFamily="34" charset="0"/>
              </a:rPr>
              <a:t> </a:t>
            </a:r>
            <a:r>
              <a:rPr lang="vi-VN" sz="4400" b="1" dirty="0" err="1">
                <a:cs typeface="Arial" pitchFamily="34" charset="0"/>
              </a:rPr>
              <a:t>kịch</a:t>
            </a:r>
            <a:r>
              <a:rPr lang="vi-VN" sz="4400" b="1" dirty="0">
                <a:cs typeface="Arial" pitchFamily="34" charset="0"/>
              </a:rPr>
              <a:t> </a:t>
            </a:r>
            <a:r>
              <a:rPr lang="vi-VN" sz="4400" b="1" dirty="0" err="1">
                <a:cs typeface="Arial" pitchFamily="34" charset="0"/>
              </a:rPr>
              <a:t>được</a:t>
            </a:r>
            <a:r>
              <a:rPr lang="vi-VN" sz="4400" b="1" dirty="0">
                <a:cs typeface="Arial" pitchFamily="34" charset="0"/>
              </a:rPr>
              <a:t> chia </a:t>
            </a:r>
            <a:r>
              <a:rPr lang="vi-VN" sz="4400" b="1" dirty="0" err="1">
                <a:cs typeface="Arial" pitchFamily="34" charset="0"/>
              </a:rPr>
              <a:t>làm</a:t>
            </a:r>
            <a:r>
              <a:rPr lang="vi-VN" sz="4400" b="1" dirty="0">
                <a:cs typeface="Arial" pitchFamily="34" charset="0"/>
              </a:rPr>
              <a:t> 3 </a:t>
            </a:r>
            <a:r>
              <a:rPr lang="vi-VN" sz="4400" b="1" dirty="0" err="1">
                <a:cs typeface="Arial" pitchFamily="34" charset="0"/>
              </a:rPr>
              <a:t>đoạn</a:t>
            </a:r>
            <a:r>
              <a:rPr lang="vi-VN" sz="4400" b="1" dirty="0">
                <a:cs typeface="Arial" pitchFamily="34" charset="0"/>
              </a:rPr>
              <a:t>:</a:t>
            </a:r>
          </a:p>
          <a:p>
            <a:pPr eaLnBrk="1" hangingPunct="1">
              <a:defRPr/>
            </a:pPr>
            <a:r>
              <a:rPr lang="en-US" sz="44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Đoạn</a:t>
            </a:r>
            <a:r>
              <a:rPr lang="en-US" sz="44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1: </a:t>
            </a:r>
            <a:r>
              <a:rPr lang="en-US" sz="44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Từ</a:t>
            </a:r>
            <a:r>
              <a:rPr lang="en-US" sz="44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đầu</a:t>
            </a:r>
            <a:r>
              <a:rPr lang="en-US" sz="44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đến</a:t>
            </a:r>
            <a:r>
              <a:rPr lang="en-US" sz="44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vào</a:t>
            </a:r>
            <a:r>
              <a:rPr lang="en-US" sz="44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Sài</a:t>
            </a:r>
            <a:r>
              <a:rPr lang="en-US" sz="44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Gòn</a:t>
            </a:r>
            <a:r>
              <a:rPr lang="en-US" sz="44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làm</a:t>
            </a:r>
            <a:r>
              <a:rPr lang="en-US" sz="44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gì</a:t>
            </a:r>
            <a:r>
              <a:rPr lang="en-US" sz="44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?</a:t>
            </a:r>
          </a:p>
          <a:p>
            <a:pPr eaLnBrk="1" hangingPunct="1">
              <a:defRPr/>
            </a:pPr>
            <a:r>
              <a:rPr lang="en-US" sz="44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Đoạn</a:t>
            </a:r>
            <a:r>
              <a:rPr lang="en-US" sz="44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2: </a:t>
            </a:r>
            <a:r>
              <a:rPr lang="en-US" sz="44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Tiếp</a:t>
            </a:r>
            <a:r>
              <a:rPr lang="en-US" sz="44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theo</a:t>
            </a:r>
            <a:r>
              <a:rPr lang="en-US" sz="44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đến</a:t>
            </a:r>
            <a:r>
              <a:rPr lang="en-US" sz="44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ở </a:t>
            </a:r>
            <a:r>
              <a:rPr lang="en-US" sz="44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Sài</a:t>
            </a:r>
            <a:r>
              <a:rPr lang="en-US" sz="44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Gòn</a:t>
            </a:r>
            <a:r>
              <a:rPr lang="en-US" sz="44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này</a:t>
            </a:r>
            <a:r>
              <a:rPr lang="en-US" sz="44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nữa</a:t>
            </a:r>
            <a:r>
              <a:rPr lang="en-US" sz="44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.</a:t>
            </a:r>
          </a:p>
          <a:p>
            <a:pPr eaLnBrk="1" hangingPunct="1">
              <a:defRPr/>
            </a:pPr>
            <a:r>
              <a:rPr lang="en-US" sz="44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Đoạn</a:t>
            </a:r>
            <a:r>
              <a:rPr lang="en-US" sz="44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3: </a:t>
            </a:r>
            <a:r>
              <a:rPr lang="en-US" sz="44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Phần</a:t>
            </a:r>
            <a:r>
              <a:rPr lang="en-US" sz="44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còn</a:t>
            </a:r>
            <a:r>
              <a:rPr lang="en-US" sz="44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lại</a:t>
            </a:r>
            <a:r>
              <a:rPr lang="en-US" sz="44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.</a:t>
            </a:r>
            <a:endParaRPr lang="en-US" sz="4800" b="1" dirty="0">
              <a:solidFill>
                <a:schemeClr val="tx1">
                  <a:lumMod val="95000"/>
                  <a:lumOff val="5000"/>
                </a:schemeClr>
              </a:solidFill>
              <a:cs typeface="Arial" pitchFamily="34" charset="0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457200" y="1102091"/>
            <a:ext cx="906303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4800" b="1" dirty="0">
                <a:cs typeface="Arial" panose="020B0604020202020204" pitchFamily="34" charset="0"/>
              </a:rPr>
              <a:t>- </a:t>
            </a:r>
            <a:r>
              <a:rPr lang="en-US" sz="4800" b="1" dirty="0" err="1">
                <a:cs typeface="Arial" panose="020B0604020202020204" pitchFamily="34" charset="0"/>
              </a:rPr>
              <a:t>Nhân</a:t>
            </a:r>
            <a:r>
              <a:rPr lang="en-US" sz="4800" b="1" dirty="0">
                <a:cs typeface="Arial" panose="020B0604020202020204" pitchFamily="34" charset="0"/>
              </a:rPr>
              <a:t> </a:t>
            </a:r>
            <a:r>
              <a:rPr lang="en-US" sz="4800" b="1" dirty="0" err="1">
                <a:cs typeface="Arial" panose="020B0604020202020204" pitchFamily="34" charset="0"/>
              </a:rPr>
              <a:t>vật</a:t>
            </a:r>
            <a:r>
              <a:rPr lang="en-US" sz="4800" b="1" dirty="0">
                <a:cs typeface="Arial" panose="020B0604020202020204" pitchFamily="34" charset="0"/>
              </a:rPr>
              <a:t> </a:t>
            </a:r>
            <a:r>
              <a:rPr lang="en-US" sz="4800" b="1" dirty="0" err="1">
                <a:cs typeface="Arial" panose="020B0604020202020204" pitchFamily="34" charset="0"/>
              </a:rPr>
              <a:t>và</a:t>
            </a:r>
            <a:r>
              <a:rPr lang="en-US" sz="4800" b="1" dirty="0">
                <a:cs typeface="Arial" panose="020B0604020202020204" pitchFamily="34" charset="0"/>
              </a:rPr>
              <a:t> </a:t>
            </a:r>
            <a:r>
              <a:rPr lang="en-US" sz="4800" b="1" dirty="0" err="1">
                <a:cs typeface="Arial" panose="020B0604020202020204" pitchFamily="34" charset="0"/>
              </a:rPr>
              <a:t>cảnh</a:t>
            </a:r>
            <a:r>
              <a:rPr lang="en-US" sz="4800" b="1" dirty="0">
                <a:cs typeface="Arial" panose="020B0604020202020204" pitchFamily="34" charset="0"/>
              </a:rPr>
              <a:t> </a:t>
            </a:r>
            <a:r>
              <a:rPr lang="en-US" sz="4800" b="1" dirty="0" err="1">
                <a:cs typeface="Arial" panose="020B0604020202020204" pitchFamily="34" charset="0"/>
              </a:rPr>
              <a:t>trí</a:t>
            </a:r>
            <a:r>
              <a:rPr lang="en-US" sz="4800" b="1" dirty="0"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00868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2" name="Text Box 22"/>
          <p:cNvSpPr txBox="1">
            <a:spLocks noChangeArrowheads="1"/>
          </p:cNvSpPr>
          <p:nvPr/>
        </p:nvSpPr>
        <p:spPr bwMode="auto">
          <a:xfrm>
            <a:off x="1676400" y="1905000"/>
            <a:ext cx="8153400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5400" dirty="0"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cs typeface="Arial" panose="020B0604020202020204" pitchFamily="34" charset="0"/>
              </a:rPr>
              <a:t>phắc</a:t>
            </a:r>
            <a:r>
              <a:rPr lang="en-US" sz="5400" b="1" dirty="0">
                <a:solidFill>
                  <a:srgbClr val="002060"/>
                </a:solidFill>
                <a:cs typeface="Arial" panose="020B0604020202020204" pitchFamily="34" charset="0"/>
              </a:rPr>
              <a:t> - </a:t>
            </a:r>
            <a:r>
              <a:rPr lang="en-US" sz="5400" b="1" dirty="0" err="1">
                <a:solidFill>
                  <a:srgbClr val="002060"/>
                </a:solidFill>
                <a:cs typeface="Arial" panose="020B0604020202020204" pitchFamily="34" charset="0"/>
              </a:rPr>
              <a:t>tuya</a:t>
            </a:r>
            <a:r>
              <a:rPr lang="en-US" sz="5400" b="1" dirty="0">
                <a:solidFill>
                  <a:srgbClr val="002060"/>
                </a:solidFill>
                <a:cs typeface="Arial" panose="020B0604020202020204" pitchFamily="34" charset="0"/>
              </a:rPr>
              <a:t>, Sa-</a:t>
            </a:r>
            <a:r>
              <a:rPr lang="en-US" sz="5400" b="1" dirty="0" err="1">
                <a:solidFill>
                  <a:srgbClr val="002060"/>
                </a:solidFill>
                <a:cs typeface="Arial" panose="020B0604020202020204" pitchFamily="34" charset="0"/>
              </a:rPr>
              <a:t>xơ</a:t>
            </a:r>
            <a:r>
              <a:rPr lang="en-US" sz="5400" b="1" dirty="0">
                <a:solidFill>
                  <a:srgbClr val="002060"/>
                </a:solidFill>
                <a:cs typeface="Arial" panose="020B0604020202020204" pitchFamily="34" charset="0"/>
              </a:rPr>
              <a:t>-</a:t>
            </a:r>
            <a:r>
              <a:rPr lang="en-US" sz="5400" b="1" dirty="0" err="1">
                <a:solidFill>
                  <a:srgbClr val="002060"/>
                </a:solidFill>
                <a:cs typeface="Arial" panose="020B0604020202020204" pitchFamily="34" charset="0"/>
              </a:rPr>
              <a:t>lu</a:t>
            </a:r>
            <a:r>
              <a:rPr lang="en-US" sz="5400" b="1" dirty="0">
                <a:solidFill>
                  <a:srgbClr val="002060"/>
                </a:solidFill>
                <a:cs typeface="Arial" panose="020B0604020202020204" pitchFamily="34" charset="0"/>
              </a:rPr>
              <a:t> Lô-</a:t>
            </a:r>
            <a:r>
              <a:rPr lang="en-US" sz="5400" b="1" dirty="0" err="1">
                <a:solidFill>
                  <a:srgbClr val="002060"/>
                </a:solidFill>
                <a:cs typeface="Arial" panose="020B0604020202020204" pitchFamily="34" charset="0"/>
              </a:rPr>
              <a:t>ba</a:t>
            </a:r>
            <a:r>
              <a:rPr lang="en-US" sz="5400" b="1" dirty="0">
                <a:solidFill>
                  <a:srgbClr val="002060"/>
                </a:solidFill>
                <a:cs typeface="Arial" panose="020B0604020202020204" pitchFamily="34" charset="0"/>
              </a:rPr>
              <a:t>, </a:t>
            </a:r>
            <a:r>
              <a:rPr lang="en-US" sz="5400" b="1" dirty="0" err="1">
                <a:solidFill>
                  <a:srgbClr val="002060"/>
                </a:solidFill>
                <a:cs typeface="Arial" panose="020B0604020202020204" pitchFamily="34" charset="0"/>
              </a:rPr>
              <a:t>Phú</a:t>
            </a:r>
            <a:r>
              <a:rPr lang="en-US" sz="54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cs typeface="Arial" panose="020B0604020202020204" pitchFamily="34" charset="0"/>
              </a:rPr>
              <a:t>Lãng</a:t>
            </a:r>
            <a:r>
              <a:rPr lang="en-US" sz="5400" b="1" dirty="0">
                <a:solidFill>
                  <a:srgbClr val="002060"/>
                </a:solidFill>
                <a:cs typeface="Arial" panose="020B0604020202020204" pitchFamily="34" charset="0"/>
              </a:rPr>
              <a:t> Sa, </a:t>
            </a:r>
            <a:r>
              <a:rPr lang="en-US" sz="5400" b="1" dirty="0" err="1">
                <a:solidFill>
                  <a:srgbClr val="002060"/>
                </a:solidFill>
                <a:cs typeface="Arial" panose="020B0604020202020204" pitchFamily="34" charset="0"/>
              </a:rPr>
              <a:t>tọa</a:t>
            </a:r>
            <a:r>
              <a:rPr lang="en-US" sz="54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cs typeface="Arial" panose="020B0604020202020204" pitchFamily="34" charset="0"/>
              </a:rPr>
              <a:t>đăng</a:t>
            </a:r>
            <a:r>
              <a:rPr lang="en-US" sz="5400" b="1" dirty="0">
                <a:solidFill>
                  <a:srgbClr val="002060"/>
                </a:solidFill>
                <a:cs typeface="Arial" panose="020B0604020202020204" pitchFamily="34" charset="0"/>
              </a:rPr>
              <a:t>, </a:t>
            </a:r>
            <a:r>
              <a:rPr lang="en-US" sz="5400" b="1" dirty="0" err="1">
                <a:solidFill>
                  <a:srgbClr val="002060"/>
                </a:solidFill>
                <a:cs typeface="Arial" panose="020B0604020202020204" pitchFamily="34" charset="0"/>
              </a:rPr>
              <a:t>chớp</a:t>
            </a:r>
            <a:r>
              <a:rPr lang="en-US" sz="54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cs typeface="Arial" panose="020B0604020202020204" pitchFamily="34" charset="0"/>
              </a:rPr>
              <a:t>bóng</a:t>
            </a:r>
            <a:endParaRPr lang="en-US" sz="54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14" name="Text Box 21"/>
          <p:cNvSpPr txBox="1">
            <a:spLocks noChangeArrowheads="1"/>
          </p:cNvSpPr>
          <p:nvPr/>
        </p:nvSpPr>
        <p:spPr bwMode="auto">
          <a:xfrm>
            <a:off x="1524000" y="381000"/>
            <a:ext cx="545694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5400" b="1" dirty="0">
                <a:cs typeface="Arial" pitchFamily="34" charset="0"/>
              </a:rPr>
              <a:t> </a:t>
            </a:r>
            <a:r>
              <a:rPr lang="en-US" sz="54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*</a:t>
            </a:r>
            <a:r>
              <a:rPr lang="en-US" sz="5400" b="1" dirty="0">
                <a:cs typeface="Arial" pitchFamily="34" charset="0"/>
              </a:rPr>
              <a:t> </a:t>
            </a:r>
            <a:r>
              <a:rPr lang="en-US" sz="5400" b="1" err="1">
                <a:cs typeface="Arial" pitchFamily="34" charset="0"/>
              </a:rPr>
              <a:t>Luyện</a:t>
            </a:r>
            <a:r>
              <a:rPr lang="en-US" sz="5400" b="1">
                <a:cs typeface="Arial" pitchFamily="34" charset="0"/>
              </a:rPr>
              <a:t> đọc từ:</a:t>
            </a:r>
            <a:endParaRPr lang="en-US" sz="5400" b="1" dirty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0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10287000" cy="3810000"/>
          </a:xfrm>
        </p:spPr>
        <p:txBody>
          <a:bodyPr/>
          <a:lstStyle/>
          <a:p>
            <a:pPr marL="0" eaLnBrk="1" hangingPunct="1">
              <a:buNone/>
            </a:pP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  - </a:t>
            </a:r>
            <a:r>
              <a:rPr lang="en-US" sz="5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Hôm</a:t>
            </a:r>
            <a:r>
              <a:rPr lang="en-US" sz="5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qua </a:t>
            </a:r>
            <a:r>
              <a:rPr lang="en-US" sz="5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ông</a:t>
            </a:r>
            <a:r>
              <a:rPr lang="en-US" sz="5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đốc</a:t>
            </a:r>
            <a:r>
              <a:rPr lang="en-US" sz="5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5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nhắc</a:t>
            </a:r>
            <a:r>
              <a:rPr lang="en-US" sz="5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lại</a:t>
            </a:r>
            <a:r>
              <a:rPr lang="en-US" sz="5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nghị</a:t>
            </a:r>
            <a:r>
              <a:rPr lang="en-US" sz="5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5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5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giám</a:t>
            </a:r>
            <a:r>
              <a:rPr lang="en-US" sz="5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quốc</a:t>
            </a:r>
            <a:r>
              <a:rPr lang="en-US" sz="5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Phú</a:t>
            </a:r>
            <a:r>
              <a:rPr lang="en-US" sz="5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Lãng</a:t>
            </a:r>
            <a:r>
              <a:rPr lang="en-US" sz="5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Sa </a:t>
            </a:r>
            <a:r>
              <a:rPr lang="en-US" sz="5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tháng</a:t>
            </a:r>
            <a:r>
              <a:rPr lang="en-US" sz="5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 </a:t>
            </a:r>
            <a:r>
              <a:rPr lang="en-US" sz="5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năm</a:t>
            </a:r>
            <a:r>
              <a:rPr lang="en-US" sz="5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1881 </a:t>
            </a:r>
            <a:r>
              <a:rPr lang="en-US" sz="5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sz="5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việc</a:t>
            </a:r>
            <a:r>
              <a:rPr lang="en-US" sz="5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sz="5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bản</a:t>
            </a:r>
            <a:r>
              <a:rPr lang="en-US" sz="5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xứ</a:t>
            </a:r>
            <a:r>
              <a:rPr lang="en-US" sz="5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muốn</a:t>
            </a:r>
            <a:r>
              <a:rPr lang="en-US" sz="5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5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làng</a:t>
            </a:r>
            <a:r>
              <a:rPr lang="en-US" sz="5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Tây</a:t>
            </a:r>
            <a:r>
              <a:rPr lang="en-US" sz="5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</p:txBody>
      </p:sp>
      <p:sp>
        <p:nvSpPr>
          <p:cNvPr id="6147" name="Line 4"/>
          <p:cNvSpPr>
            <a:spLocks noChangeShapeType="1"/>
          </p:cNvSpPr>
          <p:nvPr/>
        </p:nvSpPr>
        <p:spPr bwMode="auto">
          <a:xfrm flipH="1">
            <a:off x="4613441" y="1676400"/>
            <a:ext cx="360947" cy="6096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 sz="5400">
              <a:cs typeface="Arial" panose="020B0604020202020204" pitchFamily="34" charset="0"/>
            </a:endParaRPr>
          </a:p>
        </p:txBody>
      </p:sp>
      <p:sp>
        <p:nvSpPr>
          <p:cNvPr id="6148" name="Line 5"/>
          <p:cNvSpPr>
            <a:spLocks noChangeShapeType="1"/>
          </p:cNvSpPr>
          <p:nvPr/>
        </p:nvSpPr>
        <p:spPr bwMode="auto">
          <a:xfrm flipH="1">
            <a:off x="8842874" y="1752600"/>
            <a:ext cx="270710" cy="5334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 sz="5400">
              <a:cs typeface="Arial" panose="020B0604020202020204" pitchFamily="34" charset="0"/>
            </a:endParaRPr>
          </a:p>
        </p:txBody>
      </p:sp>
      <p:sp>
        <p:nvSpPr>
          <p:cNvPr id="6150" name="Line 7"/>
          <p:cNvSpPr>
            <a:spLocks noChangeShapeType="1"/>
          </p:cNvSpPr>
          <p:nvPr/>
        </p:nvSpPr>
        <p:spPr bwMode="auto">
          <a:xfrm flipH="1">
            <a:off x="10595141" y="3448050"/>
            <a:ext cx="360947" cy="5334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 sz="5400">
              <a:cs typeface="Arial" panose="020B0604020202020204" pitchFamily="34" charset="0"/>
            </a:endParaRPr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1321234" y="533400"/>
            <a:ext cx="7644804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5400" b="1">
                <a:cs typeface="Arial" panose="020B0604020202020204" pitchFamily="34" charset="0"/>
              </a:rPr>
              <a:t>Luyện đọc </a:t>
            </a:r>
            <a:r>
              <a:rPr lang="vi-VN" sz="5400" b="1">
                <a:cs typeface="Arial" panose="020B0604020202020204" pitchFamily="34" charset="0"/>
              </a:rPr>
              <a:t>câu dài</a:t>
            </a:r>
            <a:r>
              <a:rPr lang="en-US" sz="5400" b="1">
                <a:cs typeface="Arial" panose="020B0604020202020204" pitchFamily="34" charset="0"/>
              </a:rPr>
              <a:t>:</a:t>
            </a:r>
            <a:endParaRPr lang="vi-VN" sz="5400" b="1">
              <a:cs typeface="Arial" panose="020B0604020202020204" pitchFamily="34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2136274" y="1429318"/>
            <a:ext cx="2346158" cy="558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2569411" y="1220403"/>
            <a:ext cx="1804736" cy="11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343400" y="533400"/>
            <a:ext cx="29718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038600" y="381000"/>
            <a:ext cx="35814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3200400" y="4953000"/>
            <a:ext cx="36576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2450432" y="5944803"/>
            <a:ext cx="5414210" cy="11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8" name="Line 6"/>
          <p:cNvSpPr>
            <a:spLocks noChangeShapeType="1"/>
          </p:cNvSpPr>
          <p:nvPr/>
        </p:nvSpPr>
        <p:spPr bwMode="auto">
          <a:xfrm flipH="1">
            <a:off x="2858503" y="4276130"/>
            <a:ext cx="360947" cy="6096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 sz="5400">
              <a:cs typeface="Arial" panose="020B0604020202020204" pitchFamily="34" charset="0"/>
            </a:endParaRPr>
          </a:p>
        </p:txBody>
      </p:sp>
      <p:sp>
        <p:nvSpPr>
          <p:cNvPr id="6159" name="Line 6"/>
          <p:cNvSpPr>
            <a:spLocks noChangeShapeType="1"/>
          </p:cNvSpPr>
          <p:nvPr/>
        </p:nvSpPr>
        <p:spPr bwMode="auto">
          <a:xfrm flipH="1">
            <a:off x="6009773" y="5135158"/>
            <a:ext cx="360947" cy="6096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 sz="5400">
              <a:cs typeface="Arial" panose="020B0604020202020204" pitchFamily="34" charset="0"/>
            </a:endParaRPr>
          </a:p>
        </p:txBody>
      </p:sp>
      <p:sp>
        <p:nvSpPr>
          <p:cNvPr id="6160" name="Line 6"/>
          <p:cNvSpPr>
            <a:spLocks noChangeShapeType="1"/>
          </p:cNvSpPr>
          <p:nvPr/>
        </p:nvSpPr>
        <p:spPr bwMode="auto">
          <a:xfrm flipH="1">
            <a:off x="5648826" y="5088716"/>
            <a:ext cx="360947" cy="6096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 sz="5400">
              <a:cs typeface="Arial" panose="020B0604020202020204" pitchFamily="34" charset="0"/>
            </a:endParaRPr>
          </a:p>
        </p:txBody>
      </p:sp>
      <p:sp>
        <p:nvSpPr>
          <p:cNvPr id="18" name="Line 7"/>
          <p:cNvSpPr>
            <a:spLocks noChangeShapeType="1"/>
          </p:cNvSpPr>
          <p:nvPr/>
        </p:nvSpPr>
        <p:spPr bwMode="auto">
          <a:xfrm flipH="1">
            <a:off x="4803273" y="3429000"/>
            <a:ext cx="360947" cy="5334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 sz="5400"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build="p"/>
      <p:bldP spid="6147" grpId="0" animBg="1"/>
      <p:bldP spid="6148" grpId="0" animBg="1"/>
      <p:bldP spid="6150" grpId="0" animBg="1"/>
      <p:bldP spid="6158" grpId="0" animBg="1"/>
      <p:bldP spid="6159" grpId="0" animBg="1"/>
      <p:bldP spid="6160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Hình Chữ nhật 3"/>
          <p:cNvSpPr>
            <a:spLocks noChangeArrowheads="1"/>
          </p:cNvSpPr>
          <p:nvPr/>
        </p:nvSpPr>
        <p:spPr bwMode="auto">
          <a:xfrm>
            <a:off x="381000" y="1066800"/>
            <a:ext cx="109728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5400" b="1">
                <a:solidFill>
                  <a:srgbClr val="0000FF"/>
                </a:solidFill>
              </a:rPr>
              <a:t>   À...! Vào làng Tây để có tên Tây, đi lại, ăn ở, làm việc, lương bổng như Tây...! Anh đã làm đơn chưa?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3"/>
          <p:cNvSpPr txBox="1">
            <a:spLocks noChangeArrowheads="1"/>
          </p:cNvSpPr>
          <p:nvPr/>
        </p:nvSpPr>
        <p:spPr bwMode="auto">
          <a:xfrm>
            <a:off x="515030" y="221397"/>
            <a:ext cx="9976984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5400">
                <a:solidFill>
                  <a:srgbClr val="002060"/>
                </a:solidFill>
                <a:cs typeface="Arial" panose="020B0604020202020204" pitchFamily="34" charset="0"/>
              </a:rPr>
              <a:t>-</a:t>
            </a:r>
            <a:r>
              <a:rPr lang="en-US" sz="5400" b="1">
                <a:solidFill>
                  <a:srgbClr val="002060"/>
                </a:solidFill>
                <a:cs typeface="Arial" panose="020B0604020202020204" pitchFamily="34" charset="0"/>
              </a:rPr>
              <a:t>Phân biệt các lời nhân vật:</a:t>
            </a:r>
          </a:p>
        </p:txBody>
      </p:sp>
      <p:sp>
        <p:nvSpPr>
          <p:cNvPr id="8195" name="Hình Chữ nhật 5"/>
          <p:cNvSpPr>
            <a:spLocks noChangeArrowheads="1"/>
          </p:cNvSpPr>
          <p:nvPr/>
        </p:nvSpPr>
        <p:spPr bwMode="auto">
          <a:xfrm>
            <a:off x="1118507" y="3124200"/>
            <a:ext cx="6847114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5400" b="1">
                <a:solidFill>
                  <a:srgbClr val="FF0000"/>
                </a:solidFill>
                <a:cs typeface="Arial" panose="020B0604020202020204" pitchFamily="34" charset="0"/>
              </a:rPr>
              <a:t>Giọng anh Thành</a:t>
            </a:r>
          </a:p>
        </p:txBody>
      </p:sp>
      <p:sp>
        <p:nvSpPr>
          <p:cNvPr id="8196" name="Hình Chữ nhật 6"/>
          <p:cNvSpPr>
            <a:spLocks noChangeArrowheads="1"/>
          </p:cNvSpPr>
          <p:nvPr/>
        </p:nvSpPr>
        <p:spPr bwMode="auto">
          <a:xfrm>
            <a:off x="515030" y="3962401"/>
            <a:ext cx="10774136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5400" b="1" dirty="0" err="1">
                <a:cs typeface="Arial" panose="020B0604020202020204" pitchFamily="34" charset="0"/>
              </a:rPr>
              <a:t>Chậm</a:t>
            </a:r>
            <a:r>
              <a:rPr lang="en-US" sz="5400" b="1" dirty="0">
                <a:cs typeface="Arial" panose="020B0604020202020204" pitchFamily="34" charset="0"/>
              </a:rPr>
              <a:t> </a:t>
            </a:r>
            <a:r>
              <a:rPr lang="en-US" sz="5400" b="1" dirty="0" err="1">
                <a:cs typeface="Arial" panose="020B0604020202020204" pitchFamily="34" charset="0"/>
              </a:rPr>
              <a:t>rãi</a:t>
            </a:r>
            <a:r>
              <a:rPr lang="en-US" sz="5400" b="1" dirty="0">
                <a:cs typeface="Arial" panose="020B0604020202020204" pitchFamily="34" charset="0"/>
              </a:rPr>
              <a:t>, </a:t>
            </a:r>
            <a:r>
              <a:rPr lang="en-US" sz="5400" b="1" dirty="0" err="1">
                <a:cs typeface="Arial" panose="020B0604020202020204" pitchFamily="34" charset="0"/>
              </a:rPr>
              <a:t>trầm</a:t>
            </a:r>
            <a:r>
              <a:rPr lang="en-US" sz="5400" b="1" dirty="0">
                <a:cs typeface="Arial" panose="020B0604020202020204" pitchFamily="34" charset="0"/>
              </a:rPr>
              <a:t> </a:t>
            </a:r>
            <a:r>
              <a:rPr lang="en-US" sz="5400" b="1" dirty="0" err="1">
                <a:cs typeface="Arial" panose="020B0604020202020204" pitchFamily="34" charset="0"/>
              </a:rPr>
              <a:t>tĩnh</a:t>
            </a:r>
            <a:r>
              <a:rPr lang="en-US" sz="5400" b="1" dirty="0">
                <a:cs typeface="Arial" panose="020B0604020202020204" pitchFamily="34" charset="0"/>
              </a:rPr>
              <a:t>, </a:t>
            </a:r>
            <a:r>
              <a:rPr lang="en-US" sz="5400" b="1" dirty="0" err="1">
                <a:cs typeface="Arial" panose="020B0604020202020204" pitchFamily="34" charset="0"/>
              </a:rPr>
              <a:t>sâu</a:t>
            </a:r>
            <a:r>
              <a:rPr lang="en-US" sz="5400" b="1" dirty="0">
                <a:cs typeface="Arial" panose="020B0604020202020204" pitchFamily="34" charset="0"/>
              </a:rPr>
              <a:t> </a:t>
            </a:r>
            <a:r>
              <a:rPr lang="en-US" sz="5400" b="1" dirty="0" err="1">
                <a:cs typeface="Arial" panose="020B0604020202020204" pitchFamily="34" charset="0"/>
              </a:rPr>
              <a:t>lắng</a:t>
            </a:r>
            <a:r>
              <a:rPr lang="en-US" sz="5400" b="1" dirty="0">
                <a:cs typeface="Arial" panose="020B0604020202020204" pitchFamily="34" charset="0"/>
              </a:rPr>
              <a:t>, </a:t>
            </a:r>
            <a:r>
              <a:rPr lang="en-US" sz="5400" b="1" dirty="0" err="1">
                <a:cs typeface="Arial" panose="020B0604020202020204" pitchFamily="34" charset="0"/>
              </a:rPr>
              <a:t>thể</a:t>
            </a:r>
            <a:r>
              <a:rPr lang="en-US" sz="5400" b="1" dirty="0">
                <a:cs typeface="Arial" panose="020B0604020202020204" pitchFamily="34" charset="0"/>
              </a:rPr>
              <a:t> </a:t>
            </a:r>
            <a:r>
              <a:rPr lang="en-US" sz="5400" b="1" dirty="0" err="1">
                <a:cs typeface="Arial" panose="020B0604020202020204" pitchFamily="34" charset="0"/>
              </a:rPr>
              <a:t>hiện</a:t>
            </a:r>
            <a:r>
              <a:rPr lang="en-US" sz="5400" b="1" dirty="0">
                <a:cs typeface="Arial" panose="020B0604020202020204" pitchFamily="34" charset="0"/>
              </a:rPr>
              <a:t> </a:t>
            </a:r>
            <a:r>
              <a:rPr lang="en-US" sz="5400" b="1" dirty="0" err="1">
                <a:cs typeface="Arial" panose="020B0604020202020204" pitchFamily="34" charset="0"/>
              </a:rPr>
              <a:t>sự</a:t>
            </a:r>
            <a:r>
              <a:rPr lang="en-US" sz="5400" b="1" dirty="0">
                <a:cs typeface="Arial" panose="020B0604020202020204" pitchFamily="34" charset="0"/>
              </a:rPr>
              <a:t> </a:t>
            </a:r>
            <a:r>
              <a:rPr lang="en-US" sz="5400" b="1" dirty="0" err="1">
                <a:cs typeface="Arial" panose="020B0604020202020204" pitchFamily="34" charset="0"/>
              </a:rPr>
              <a:t>trăn</a:t>
            </a:r>
            <a:r>
              <a:rPr lang="en-US" sz="5400" b="1" dirty="0">
                <a:cs typeface="Arial" panose="020B0604020202020204" pitchFamily="34" charset="0"/>
              </a:rPr>
              <a:t> </a:t>
            </a:r>
            <a:r>
              <a:rPr lang="en-US" sz="5400" b="1" dirty="0" err="1">
                <a:cs typeface="Arial" panose="020B0604020202020204" pitchFamily="34" charset="0"/>
              </a:rPr>
              <a:t>trở</a:t>
            </a:r>
            <a:r>
              <a:rPr lang="en-US" sz="5400" b="1" dirty="0">
                <a:cs typeface="Arial" panose="020B0604020202020204" pitchFamily="34" charset="0"/>
              </a:rPr>
              <a:t>, </a:t>
            </a:r>
            <a:r>
              <a:rPr lang="en-US" sz="5400" b="1" dirty="0" err="1">
                <a:cs typeface="Arial" panose="020B0604020202020204" pitchFamily="34" charset="0"/>
              </a:rPr>
              <a:t>suy</a:t>
            </a:r>
            <a:r>
              <a:rPr lang="en-US" sz="5400" b="1" dirty="0">
                <a:cs typeface="Arial" panose="020B0604020202020204" pitchFamily="34" charset="0"/>
              </a:rPr>
              <a:t> </a:t>
            </a:r>
            <a:r>
              <a:rPr lang="en-US" sz="5400" b="1" dirty="0" err="1">
                <a:cs typeface="Arial" panose="020B0604020202020204" pitchFamily="34" charset="0"/>
              </a:rPr>
              <a:t>nghĩ</a:t>
            </a:r>
            <a:r>
              <a:rPr lang="en-US" sz="5400" b="1" dirty="0">
                <a:cs typeface="Arial" panose="020B0604020202020204" pitchFamily="34" charset="0"/>
              </a:rPr>
              <a:t> </a:t>
            </a:r>
            <a:r>
              <a:rPr lang="en-US" sz="5400" b="1" dirty="0" err="1">
                <a:cs typeface="Arial" panose="020B0604020202020204" pitchFamily="34" charset="0"/>
              </a:rPr>
              <a:t>về</a:t>
            </a:r>
            <a:r>
              <a:rPr lang="en-US" sz="5400" b="1" dirty="0">
                <a:cs typeface="Arial" panose="020B0604020202020204" pitchFamily="34" charset="0"/>
              </a:rPr>
              <a:t> </a:t>
            </a:r>
            <a:r>
              <a:rPr lang="en-US" sz="5400" b="1" dirty="0" err="1">
                <a:cs typeface="Arial" panose="020B0604020202020204" pitchFamily="34" charset="0"/>
              </a:rPr>
              <a:t>vận</a:t>
            </a:r>
            <a:r>
              <a:rPr lang="en-US" sz="5400" b="1" dirty="0">
                <a:cs typeface="Arial" panose="020B0604020202020204" pitchFamily="34" charset="0"/>
              </a:rPr>
              <a:t> </a:t>
            </a:r>
            <a:r>
              <a:rPr lang="en-US" sz="5400" b="1" dirty="0" err="1">
                <a:cs typeface="Arial" panose="020B0604020202020204" pitchFamily="34" charset="0"/>
              </a:rPr>
              <a:t>nước</a:t>
            </a:r>
            <a:r>
              <a:rPr lang="en-US" sz="5400" b="1" dirty="0">
                <a:cs typeface="Arial" panose="020B0604020202020204" pitchFamily="34" charset="0"/>
              </a:rPr>
              <a:t>.</a:t>
            </a:r>
            <a:endParaRPr lang="en-US" sz="5400" dirty="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263298" y="1369874"/>
            <a:ext cx="112776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rgbClr val="00FF00"/>
              </a:buClr>
            </a:pPr>
            <a:r>
              <a:rPr lang="en-US" sz="5400" dirty="0">
                <a:solidFill>
                  <a:srgbClr val="0000FF"/>
                </a:solidFill>
              </a:rPr>
              <a:t> </a:t>
            </a:r>
            <a:r>
              <a:rPr lang="en-US" sz="5400" b="1" dirty="0" err="1">
                <a:solidFill>
                  <a:srgbClr val="0000FF"/>
                </a:solidFill>
              </a:rPr>
              <a:t>Người</a:t>
            </a:r>
            <a:r>
              <a:rPr lang="en-US" sz="5400" b="1" dirty="0">
                <a:solidFill>
                  <a:srgbClr val="0000FF"/>
                </a:solidFill>
              </a:rPr>
              <a:t> </a:t>
            </a:r>
            <a:r>
              <a:rPr lang="en-US" sz="5400" b="1" dirty="0" err="1">
                <a:solidFill>
                  <a:srgbClr val="0000FF"/>
                </a:solidFill>
              </a:rPr>
              <a:t>dẫn</a:t>
            </a:r>
            <a:r>
              <a:rPr lang="en-US" sz="5400" b="1" dirty="0">
                <a:solidFill>
                  <a:srgbClr val="0000FF"/>
                </a:solidFill>
              </a:rPr>
              <a:t> </a:t>
            </a:r>
            <a:r>
              <a:rPr lang="en-US" sz="5400" b="1" dirty="0" err="1">
                <a:solidFill>
                  <a:srgbClr val="0000FF"/>
                </a:solidFill>
              </a:rPr>
              <a:t>chuyện</a:t>
            </a:r>
            <a:r>
              <a:rPr lang="en-US" sz="5400" b="1" dirty="0">
                <a:solidFill>
                  <a:srgbClr val="0000FF"/>
                </a:solidFill>
              </a:rPr>
              <a:t>: to, </a:t>
            </a:r>
            <a:r>
              <a:rPr lang="en-US" sz="5400" b="1" dirty="0" err="1">
                <a:solidFill>
                  <a:srgbClr val="0000FF"/>
                </a:solidFill>
              </a:rPr>
              <a:t>rõ</a:t>
            </a:r>
            <a:r>
              <a:rPr lang="en-US" sz="5400" b="1" dirty="0">
                <a:solidFill>
                  <a:srgbClr val="0000FF"/>
                </a:solidFill>
              </a:rPr>
              <a:t> </a:t>
            </a:r>
            <a:r>
              <a:rPr lang="en-US" sz="5400" b="1" dirty="0" err="1">
                <a:solidFill>
                  <a:srgbClr val="0000FF"/>
                </a:solidFill>
              </a:rPr>
              <a:t>ràng</a:t>
            </a:r>
            <a:r>
              <a:rPr lang="en-US" sz="5400" b="1" dirty="0">
                <a:solidFill>
                  <a:srgbClr val="0000FF"/>
                </a:solidFill>
              </a:rPr>
              <a:t>, </a:t>
            </a:r>
            <a:r>
              <a:rPr lang="en-US" sz="5400" b="1" dirty="0" err="1">
                <a:solidFill>
                  <a:srgbClr val="0000FF"/>
                </a:solidFill>
              </a:rPr>
              <a:t>mạch</a:t>
            </a:r>
            <a:r>
              <a:rPr lang="en-US" sz="5400" b="1" dirty="0">
                <a:solidFill>
                  <a:srgbClr val="0000FF"/>
                </a:solidFill>
              </a:rPr>
              <a:t> </a:t>
            </a:r>
            <a:r>
              <a:rPr lang="en-US" sz="5400" b="1" dirty="0" err="1">
                <a:solidFill>
                  <a:srgbClr val="0000FF"/>
                </a:solidFill>
              </a:rPr>
              <a:t>lạc</a:t>
            </a:r>
            <a:r>
              <a:rPr lang="en-US" sz="5400" b="1" dirty="0">
                <a:solidFill>
                  <a:srgbClr val="0000FF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  <p:bldP spid="8196" grpId="0"/>
      <p:bldP spid="5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2306</TotalTime>
  <Words>1222</Words>
  <Application>Microsoft Office PowerPoint</Application>
  <PresentationFormat>Custom</PresentationFormat>
  <Paragraphs>139</Paragraphs>
  <Slides>36</Slides>
  <Notes>6</Notes>
  <HiddenSlides>0</HiddenSlides>
  <MMClips>5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3" baseType="lpstr">
      <vt:lpstr>.VnTime</vt:lpstr>
      <vt:lpstr>Arial</vt:lpstr>
      <vt:lpstr>Calibri</vt:lpstr>
      <vt:lpstr>Times New Roman</vt:lpstr>
      <vt:lpstr>VNI-Times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Luyện đọc diễn cảm</vt:lpstr>
      <vt:lpstr>PowerPoint Presentation</vt:lpstr>
      <vt:lpstr>PowerPoint Presentation</vt:lpstr>
      <vt:lpstr>Trò chơi: Rung chuông vàng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NGAN HA</cp:lastModifiedBy>
  <cp:revision>328</cp:revision>
  <dcterms:created xsi:type="dcterms:W3CDTF">2009-01-13T02:29:20Z</dcterms:created>
  <dcterms:modified xsi:type="dcterms:W3CDTF">2022-01-15T12:33:07Z</dcterms:modified>
</cp:coreProperties>
</file>